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webextensions/webextension3.xml" ContentType="application/vnd.ms-office.webextension+xml"/>
  <Override PartName="/ppt/webextensions/webextension4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9" r:id="rId1"/>
  </p:sldMasterIdLst>
  <p:notesMasterIdLst>
    <p:notesMasterId r:id="rId15"/>
  </p:notesMasterIdLst>
  <p:handoutMasterIdLst>
    <p:handoutMasterId r:id="rId16"/>
  </p:handoutMasterIdLst>
  <p:sldIdLst>
    <p:sldId id="4394" r:id="rId2"/>
    <p:sldId id="336" r:id="rId3"/>
    <p:sldId id="4408" r:id="rId4"/>
    <p:sldId id="4396" r:id="rId5"/>
    <p:sldId id="4397" r:id="rId6"/>
    <p:sldId id="4399" r:id="rId7"/>
    <p:sldId id="4398" r:id="rId8"/>
    <p:sldId id="4400" r:id="rId9"/>
    <p:sldId id="4401" r:id="rId10"/>
    <p:sldId id="4403" r:id="rId11"/>
    <p:sldId id="4405" r:id="rId12"/>
    <p:sldId id="4406" r:id="rId13"/>
    <p:sldId id="440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FC63C00-98F8-48AA-B6BF-CEA42BC73015}">
          <p14:sldIdLst>
            <p14:sldId id="4394"/>
            <p14:sldId id="336"/>
            <p14:sldId id="4408"/>
            <p14:sldId id="4396"/>
            <p14:sldId id="4397"/>
            <p14:sldId id="4399"/>
            <p14:sldId id="4398"/>
            <p14:sldId id="4400"/>
            <p14:sldId id="4401"/>
            <p14:sldId id="4403"/>
            <p14:sldId id="4405"/>
            <p14:sldId id="4406"/>
            <p14:sldId id="4407"/>
          </p14:sldIdLst>
        </p14:section>
      </p14:sectionLst>
    </p:ex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8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053F"/>
    <a:srgbClr val="3B80F1"/>
    <a:srgbClr val="C837AB"/>
    <a:srgbClr val="0432FF"/>
    <a:srgbClr val="0070C0"/>
    <a:srgbClr val="1AA4BE"/>
    <a:srgbClr val="002F6E"/>
    <a:srgbClr val="1C5686"/>
    <a:srgbClr val="0187AD"/>
    <a:srgbClr val="52C3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Estilo Claro 1 - Ênfase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301B821-A1FF-4177-AEE7-76D212191A09}" styleName="Estilo Médio 1 - Ênfas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E171933-4619-4E11-9A3F-F7608DF75F80}" styleName="Estilo Médio 1 - Ênfas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0A15C55-8517-42AA-B614-E9B94910E393}" styleName="Estilo Médio 2 - Ênfas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7292A2E-F333-43FB-9621-5CBBE7FDCDCB}" styleName="Estilo Claro 2 - Ênfase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2DE63D5-997A-4646-A377-4702673A728D}" styleName="Estilo Claro 2 - Ênfase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2833802-FEF1-4C79-8D5D-14CF1EAF98D9}" styleName="Estilo Claro 2 - Ênfas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Estilo Claro 2 - Ênfas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1E4AEA4-8DFA-4A89-87EB-49C32662AFE0}" styleName="Estilo Médio 2 - Ênfas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Estilo Médio 1 - Ênfase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934" autoAdjust="0"/>
    <p:restoredTop sz="82806" autoAdjust="0"/>
  </p:normalViewPr>
  <p:slideViewPr>
    <p:cSldViewPr snapToGrid="0" showGuides="1">
      <p:cViewPr varScale="1">
        <p:scale>
          <a:sx n="110" d="100"/>
          <a:sy n="110" d="100"/>
        </p:scale>
        <p:origin x="900" y="108"/>
      </p:cViewPr>
      <p:guideLst>
        <p:guide pos="3840"/>
        <p:guide orient="horz" pos="2183"/>
      </p:guideLst>
    </p:cSldViewPr>
  </p:slideViewPr>
  <p:outlineViewPr>
    <p:cViewPr>
      <p:scale>
        <a:sx n="33" d="100"/>
        <a:sy n="33" d="100"/>
      </p:scale>
      <p:origin x="0" y="-13332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87" d="100"/>
          <a:sy n="87" d="100"/>
        </p:scale>
        <p:origin x="3840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5651ADD-F59D-4021-9A26-04F51A7BBF4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16466F-D8E0-47E6-B32B-1D7785CA5B3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5154D4-8E1E-4F2C-A153-16F7DE868CD3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B773E8-B987-4B89-97B0-2B0D75B43DA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09C9CA-B5EE-4C87-A521-0729B928DB5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DD3319-EA39-48E5-BDBE-345EFE9E225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181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1CD015-3A9C-462F-8200-E8C773A737CB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59A6AF-AEBC-4C84-A566-1AB52195EB3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0663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03552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6577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19FE32-27A5-4810-8549-17DEB087062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  <a:alpha val="25000"/>
            </a:schemeClr>
          </a:solidFill>
        </p:spPr>
        <p:txBody>
          <a:bodyPr/>
          <a:lstStyle>
            <a:lvl1pPr marL="0" marR="0" indent="0" algn="l" defTabSz="912971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5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2971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7427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48000" decel="5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12946E1-032C-444A-A452-5D71F8D3A42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990023" y="1390676"/>
            <a:ext cx="6256944" cy="4610074"/>
          </a:xfrm>
          <a:custGeom>
            <a:avLst/>
            <a:gdLst>
              <a:gd name="connsiteX0" fmla="*/ 4995106 w 10290298"/>
              <a:gd name="connsiteY0" fmla="*/ 1238 h 7593563"/>
              <a:gd name="connsiteX1" fmla="*/ 6075514 w 10290298"/>
              <a:gd name="connsiteY1" fmla="*/ 875274 h 7593563"/>
              <a:gd name="connsiteX2" fmla="*/ 6106745 w 10290298"/>
              <a:gd name="connsiteY2" fmla="*/ 1296475 h 7593563"/>
              <a:gd name="connsiteX3" fmla="*/ 6803931 w 10290298"/>
              <a:gd name="connsiteY3" fmla="*/ 1676446 h 7593563"/>
              <a:gd name="connsiteX4" fmla="*/ 7289025 w 10290298"/>
              <a:gd name="connsiteY4" fmla="*/ 1859802 h 7593563"/>
              <a:gd name="connsiteX5" fmla="*/ 7471174 w 10290298"/>
              <a:gd name="connsiteY5" fmla="*/ 1766984 h 7593563"/>
              <a:gd name="connsiteX6" fmla="*/ 7534010 w 10290298"/>
              <a:gd name="connsiteY6" fmla="*/ 1754756 h 7593563"/>
              <a:gd name="connsiteX7" fmla="*/ 8025070 w 10290298"/>
              <a:gd name="connsiteY7" fmla="*/ 1358617 h 7593563"/>
              <a:gd name="connsiteX8" fmla="*/ 8466892 w 10290298"/>
              <a:gd name="connsiteY8" fmla="*/ 1375723 h 7593563"/>
              <a:gd name="connsiteX9" fmla="*/ 9011772 w 10290298"/>
              <a:gd name="connsiteY9" fmla="*/ 837602 h 7593563"/>
              <a:gd name="connsiteX10" fmla="*/ 9946936 w 10290298"/>
              <a:gd name="connsiteY10" fmla="*/ 1386812 h 7593563"/>
              <a:gd name="connsiteX11" fmla="*/ 9577636 w 10290298"/>
              <a:gd name="connsiteY11" fmla="*/ 2250769 h 7593563"/>
              <a:gd name="connsiteX12" fmla="*/ 9782804 w 10290298"/>
              <a:gd name="connsiteY12" fmla="*/ 2531750 h 7593563"/>
              <a:gd name="connsiteX13" fmla="*/ 9689048 w 10290298"/>
              <a:gd name="connsiteY13" fmla="*/ 2948329 h 7593563"/>
              <a:gd name="connsiteX14" fmla="*/ 9765406 w 10290298"/>
              <a:gd name="connsiteY14" fmla="*/ 3130735 h 7593563"/>
              <a:gd name="connsiteX15" fmla="*/ 9757832 w 10290298"/>
              <a:gd name="connsiteY15" fmla="*/ 3545523 h 7593563"/>
              <a:gd name="connsiteX16" fmla="*/ 9994036 w 10290298"/>
              <a:gd name="connsiteY16" fmla="*/ 3929887 h 7593563"/>
              <a:gd name="connsiteX17" fmla="*/ 10004132 w 10290298"/>
              <a:gd name="connsiteY17" fmla="*/ 4269897 h 7593563"/>
              <a:gd name="connsiteX18" fmla="*/ 10275478 w 10290298"/>
              <a:gd name="connsiteY18" fmla="*/ 4583192 h 7593563"/>
              <a:gd name="connsiteX19" fmla="*/ 9937220 w 10290298"/>
              <a:gd name="connsiteY19" fmla="*/ 5154227 h 7593563"/>
              <a:gd name="connsiteX20" fmla="*/ 9775600 w 10290298"/>
              <a:gd name="connsiteY20" fmla="*/ 5167395 h 7593563"/>
              <a:gd name="connsiteX21" fmla="*/ 9826440 w 10290298"/>
              <a:gd name="connsiteY21" fmla="*/ 5315161 h 7593563"/>
              <a:gd name="connsiteX22" fmla="*/ 9080482 w 10290298"/>
              <a:gd name="connsiteY22" fmla="*/ 6586765 h 7593563"/>
              <a:gd name="connsiteX23" fmla="*/ 8356280 w 10290298"/>
              <a:gd name="connsiteY23" fmla="*/ 6515181 h 7593563"/>
              <a:gd name="connsiteX24" fmla="*/ 7484090 w 10290298"/>
              <a:gd name="connsiteY24" fmla="*/ 7555436 h 7593563"/>
              <a:gd name="connsiteX25" fmla="*/ 6478720 w 10290298"/>
              <a:gd name="connsiteY25" fmla="*/ 7354753 h 7593563"/>
              <a:gd name="connsiteX26" fmla="*/ 6245328 w 10290298"/>
              <a:gd name="connsiteY26" fmla="*/ 7456781 h 7593563"/>
              <a:gd name="connsiteX27" fmla="*/ 5379639 w 10290298"/>
              <a:gd name="connsiteY27" fmla="*/ 7079383 h 7593563"/>
              <a:gd name="connsiteX28" fmla="*/ 5079790 w 10290298"/>
              <a:gd name="connsiteY28" fmla="*/ 7021196 h 7593563"/>
              <a:gd name="connsiteX29" fmla="*/ 4733320 w 10290298"/>
              <a:gd name="connsiteY29" fmla="*/ 7544831 h 7593563"/>
              <a:gd name="connsiteX30" fmla="*/ 4200206 w 10290298"/>
              <a:gd name="connsiteY30" fmla="*/ 7303795 h 7593563"/>
              <a:gd name="connsiteX31" fmla="*/ 3758466 w 10290298"/>
              <a:gd name="connsiteY31" fmla="*/ 7096771 h 7593563"/>
              <a:gd name="connsiteX32" fmla="*/ 3615646 w 10290298"/>
              <a:gd name="connsiteY32" fmla="*/ 7150455 h 7593563"/>
              <a:gd name="connsiteX33" fmla="*/ 2838433 w 10290298"/>
              <a:gd name="connsiteY33" fmla="*/ 6906901 h 7593563"/>
              <a:gd name="connsiteX34" fmla="*/ 2511207 w 10290298"/>
              <a:gd name="connsiteY34" fmla="*/ 7219119 h 7593563"/>
              <a:gd name="connsiteX35" fmla="*/ 1937478 w 10290298"/>
              <a:gd name="connsiteY35" fmla="*/ 6885449 h 7593563"/>
              <a:gd name="connsiteX36" fmla="*/ 2145516 w 10290298"/>
              <a:gd name="connsiteY36" fmla="*/ 6368949 h 7593563"/>
              <a:gd name="connsiteX37" fmla="*/ 1740931 w 10290298"/>
              <a:gd name="connsiteY37" fmla="*/ 6098589 h 7593563"/>
              <a:gd name="connsiteX38" fmla="*/ 1710016 w 10290298"/>
              <a:gd name="connsiteY38" fmla="*/ 6106635 h 7593563"/>
              <a:gd name="connsiteX39" fmla="*/ 1019392 w 10290298"/>
              <a:gd name="connsiteY39" fmla="*/ 5704314 h 7593563"/>
              <a:gd name="connsiteX40" fmla="*/ 1011181 w 10290298"/>
              <a:gd name="connsiteY40" fmla="*/ 5656914 h 7593563"/>
              <a:gd name="connsiteX41" fmla="*/ 826013 w 10290298"/>
              <a:gd name="connsiteY41" fmla="*/ 5738133 h 7593563"/>
              <a:gd name="connsiteX42" fmla="*/ 21351 w 10290298"/>
              <a:gd name="connsiteY42" fmla="*/ 5262289 h 7593563"/>
              <a:gd name="connsiteX43" fmla="*/ 492934 w 10290298"/>
              <a:gd name="connsiteY43" fmla="*/ 4458401 h 7593563"/>
              <a:gd name="connsiteX44" fmla="*/ 531577 w 10290298"/>
              <a:gd name="connsiteY44" fmla="*/ 4448344 h 7593563"/>
              <a:gd name="connsiteX45" fmla="*/ 680965 w 10290298"/>
              <a:gd name="connsiteY45" fmla="*/ 3976005 h 7593563"/>
              <a:gd name="connsiteX46" fmla="*/ 1319602 w 10290298"/>
              <a:gd name="connsiteY46" fmla="*/ 3021305 h 7593563"/>
              <a:gd name="connsiteX47" fmla="*/ 2268615 w 10290298"/>
              <a:gd name="connsiteY47" fmla="*/ 3401784 h 7593563"/>
              <a:gd name="connsiteX48" fmla="*/ 2835752 w 10290298"/>
              <a:gd name="connsiteY48" fmla="*/ 3060150 h 7593563"/>
              <a:gd name="connsiteX49" fmla="*/ 3173441 w 10290298"/>
              <a:gd name="connsiteY49" fmla="*/ 3025924 h 7593563"/>
              <a:gd name="connsiteX50" fmla="*/ 2986105 w 10290298"/>
              <a:gd name="connsiteY50" fmla="*/ 2686635 h 7593563"/>
              <a:gd name="connsiteX51" fmla="*/ 3035223 w 10290298"/>
              <a:gd name="connsiteY51" fmla="*/ 2161959 h 7593563"/>
              <a:gd name="connsiteX52" fmla="*/ 2633216 w 10290298"/>
              <a:gd name="connsiteY52" fmla="*/ 1758827 h 7593563"/>
              <a:gd name="connsiteX53" fmla="*/ 3040070 w 10290298"/>
              <a:gd name="connsiteY53" fmla="*/ 1070863 h 7593563"/>
              <a:gd name="connsiteX54" fmla="*/ 3421069 w 10290298"/>
              <a:gd name="connsiteY54" fmla="*/ 1107928 h 7593563"/>
              <a:gd name="connsiteX55" fmla="*/ 3719834 w 10290298"/>
              <a:gd name="connsiteY55" fmla="*/ 955861 h 7593563"/>
              <a:gd name="connsiteX56" fmla="*/ 3794262 w 10290298"/>
              <a:gd name="connsiteY56" fmla="*/ 940617 h 7593563"/>
              <a:gd name="connsiteX57" fmla="*/ 4644552 w 10290298"/>
              <a:gd name="connsiteY57" fmla="*/ 38162 h 7593563"/>
              <a:gd name="connsiteX58" fmla="*/ 4995106 w 10290298"/>
              <a:gd name="connsiteY58" fmla="*/ 1238 h 7593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0290298" h="7593563">
                <a:moveTo>
                  <a:pt x="4995106" y="1238"/>
                </a:moveTo>
                <a:cubicBezTo>
                  <a:pt x="5494462" y="24249"/>
                  <a:pt x="5943064" y="366378"/>
                  <a:pt x="6075514" y="875274"/>
                </a:cubicBezTo>
                <a:cubicBezTo>
                  <a:pt x="6112747" y="1018325"/>
                  <a:pt x="6120916" y="1160684"/>
                  <a:pt x="6106745" y="1296475"/>
                </a:cubicBezTo>
                <a:cubicBezTo>
                  <a:pt x="6392344" y="1284063"/>
                  <a:pt x="6662082" y="1432651"/>
                  <a:pt x="6803931" y="1676446"/>
                </a:cubicBezTo>
                <a:cubicBezTo>
                  <a:pt x="6991434" y="1635900"/>
                  <a:pt x="7180061" y="1710651"/>
                  <a:pt x="7289025" y="1859802"/>
                </a:cubicBezTo>
                <a:cubicBezTo>
                  <a:pt x="7339946" y="1817651"/>
                  <a:pt x="7401616" y="1785087"/>
                  <a:pt x="7471174" y="1766984"/>
                </a:cubicBezTo>
                <a:cubicBezTo>
                  <a:pt x="7494360" y="1760949"/>
                  <a:pt x="7513681" y="1755920"/>
                  <a:pt x="7534010" y="1754756"/>
                </a:cubicBezTo>
                <a:cubicBezTo>
                  <a:pt x="7629010" y="1564904"/>
                  <a:pt x="7804800" y="1415947"/>
                  <a:pt x="8025070" y="1358617"/>
                </a:cubicBezTo>
                <a:cubicBezTo>
                  <a:pt x="8175778" y="1319391"/>
                  <a:pt x="8330835" y="1328572"/>
                  <a:pt x="8466892" y="1375723"/>
                </a:cubicBezTo>
                <a:cubicBezTo>
                  <a:pt x="8537057" y="1122156"/>
                  <a:pt x="8737404" y="909013"/>
                  <a:pt x="9011772" y="837602"/>
                </a:cubicBezTo>
                <a:cubicBezTo>
                  <a:pt x="9421396" y="730989"/>
                  <a:pt x="9840272" y="976988"/>
                  <a:pt x="9946936" y="1386812"/>
                </a:cubicBezTo>
                <a:cubicBezTo>
                  <a:pt x="10037500" y="1734775"/>
                  <a:pt x="9877246" y="2086097"/>
                  <a:pt x="9577636" y="2250769"/>
                </a:cubicBezTo>
                <a:cubicBezTo>
                  <a:pt x="9676056" y="2311845"/>
                  <a:pt x="9750604" y="2408030"/>
                  <a:pt x="9782804" y="2531750"/>
                </a:cubicBezTo>
                <a:cubicBezTo>
                  <a:pt x="9822050" y="2682534"/>
                  <a:pt x="9783848" y="2836963"/>
                  <a:pt x="9689048" y="2948329"/>
                </a:cubicBezTo>
                <a:cubicBezTo>
                  <a:pt x="9720606" y="3006165"/>
                  <a:pt x="9748300" y="3065008"/>
                  <a:pt x="9765406" y="3130735"/>
                </a:cubicBezTo>
                <a:cubicBezTo>
                  <a:pt x="9801632" y="3269920"/>
                  <a:pt x="9793336" y="3412436"/>
                  <a:pt x="9757832" y="3545523"/>
                </a:cubicBezTo>
                <a:cubicBezTo>
                  <a:pt x="9869174" y="3640388"/>
                  <a:pt x="9953784" y="3775237"/>
                  <a:pt x="9994036" y="3929887"/>
                </a:cubicBezTo>
                <a:cubicBezTo>
                  <a:pt x="10023216" y="4042009"/>
                  <a:pt x="10025348" y="4161171"/>
                  <a:pt x="10004132" y="4269897"/>
                </a:cubicBezTo>
                <a:cubicBezTo>
                  <a:pt x="10133468" y="4322926"/>
                  <a:pt x="10237240" y="4436274"/>
                  <a:pt x="10275478" y="4583192"/>
                </a:cubicBezTo>
                <a:cubicBezTo>
                  <a:pt x="10339880" y="4830633"/>
                  <a:pt x="10188404" y="5088851"/>
                  <a:pt x="9937220" y="5154227"/>
                </a:cubicBezTo>
                <a:cubicBezTo>
                  <a:pt x="9883116" y="5168309"/>
                  <a:pt x="9829862" y="5169784"/>
                  <a:pt x="9775600" y="5167395"/>
                </a:cubicBezTo>
                <a:cubicBezTo>
                  <a:pt x="9796412" y="5215645"/>
                  <a:pt x="9813356" y="5264900"/>
                  <a:pt x="9826440" y="5315161"/>
                </a:cubicBezTo>
                <a:cubicBezTo>
                  <a:pt x="9971344" y="5871903"/>
                  <a:pt x="9636948" y="6441932"/>
                  <a:pt x="9080482" y="6586765"/>
                </a:cubicBezTo>
                <a:cubicBezTo>
                  <a:pt x="8825432" y="6653147"/>
                  <a:pt x="8573284" y="6619699"/>
                  <a:pt x="8356280" y="6515181"/>
                </a:cubicBezTo>
                <a:cubicBezTo>
                  <a:pt x="8316422" y="6996166"/>
                  <a:pt x="7978728" y="7426695"/>
                  <a:pt x="7484090" y="7555436"/>
                </a:cubicBezTo>
                <a:cubicBezTo>
                  <a:pt x="7120840" y="7649981"/>
                  <a:pt x="6755822" y="7563346"/>
                  <a:pt x="6478720" y="7354753"/>
                </a:cubicBezTo>
                <a:cubicBezTo>
                  <a:pt x="6412340" y="7400927"/>
                  <a:pt x="6330343" y="7434653"/>
                  <a:pt x="6245328" y="7456781"/>
                </a:cubicBezTo>
                <a:cubicBezTo>
                  <a:pt x="5897535" y="7547301"/>
                  <a:pt x="5545319" y="7383027"/>
                  <a:pt x="5379639" y="7079383"/>
                </a:cubicBezTo>
                <a:cubicBezTo>
                  <a:pt x="5276992" y="7081330"/>
                  <a:pt x="5172172" y="7059074"/>
                  <a:pt x="5079790" y="7021196"/>
                </a:cubicBezTo>
                <a:cubicBezTo>
                  <a:pt x="5115976" y="7255339"/>
                  <a:pt x="4969047" y="7483477"/>
                  <a:pt x="4733320" y="7544831"/>
                </a:cubicBezTo>
                <a:cubicBezTo>
                  <a:pt x="4516916" y="7601155"/>
                  <a:pt x="4295040" y="7493777"/>
                  <a:pt x="4200206" y="7303795"/>
                </a:cubicBezTo>
                <a:cubicBezTo>
                  <a:pt x="4023130" y="7320985"/>
                  <a:pt x="3853824" y="7241207"/>
                  <a:pt x="3758466" y="7096771"/>
                </a:cubicBezTo>
                <a:cubicBezTo>
                  <a:pt x="3715113" y="7120439"/>
                  <a:pt x="3665882" y="7137381"/>
                  <a:pt x="3615646" y="7150455"/>
                </a:cubicBezTo>
                <a:cubicBezTo>
                  <a:pt x="3321954" y="7226895"/>
                  <a:pt x="3022630" y="7123163"/>
                  <a:pt x="2838433" y="6906901"/>
                </a:cubicBezTo>
                <a:cubicBezTo>
                  <a:pt x="2790489" y="7055609"/>
                  <a:pt x="2669646" y="7177881"/>
                  <a:pt x="2511207" y="7219119"/>
                </a:cubicBezTo>
                <a:cubicBezTo>
                  <a:pt x="2260024" y="7284495"/>
                  <a:pt x="2001880" y="7132889"/>
                  <a:pt x="1937478" y="6885449"/>
                </a:cubicBezTo>
                <a:cubicBezTo>
                  <a:pt x="1884144" y="6680537"/>
                  <a:pt x="1975121" y="6475220"/>
                  <a:pt x="2145516" y="6368949"/>
                </a:cubicBezTo>
                <a:cubicBezTo>
                  <a:pt x="1970132" y="6360930"/>
                  <a:pt x="1815116" y="6256791"/>
                  <a:pt x="1740931" y="6098589"/>
                </a:cubicBezTo>
                <a:cubicBezTo>
                  <a:pt x="1729338" y="6101605"/>
                  <a:pt x="1721609" y="6103617"/>
                  <a:pt x="1710016" y="6106635"/>
                </a:cubicBezTo>
                <a:cubicBezTo>
                  <a:pt x="1408597" y="6185086"/>
                  <a:pt x="1097881" y="6005882"/>
                  <a:pt x="1019392" y="5704314"/>
                </a:cubicBezTo>
                <a:cubicBezTo>
                  <a:pt x="1015366" y="5688849"/>
                  <a:pt x="1015206" y="5672378"/>
                  <a:pt x="1011181" y="5656914"/>
                </a:cubicBezTo>
                <a:cubicBezTo>
                  <a:pt x="954382" y="5692338"/>
                  <a:pt x="891707" y="5721034"/>
                  <a:pt x="826013" y="5738133"/>
                </a:cubicBezTo>
                <a:cubicBezTo>
                  <a:pt x="474356" y="5829660"/>
                  <a:pt x="113930" y="5617985"/>
                  <a:pt x="21351" y="5262289"/>
                </a:cubicBezTo>
                <a:cubicBezTo>
                  <a:pt x="-70221" y="4910460"/>
                  <a:pt x="141277" y="4549928"/>
                  <a:pt x="492934" y="4458401"/>
                </a:cubicBezTo>
                <a:cubicBezTo>
                  <a:pt x="504526" y="4455384"/>
                  <a:pt x="519984" y="4451362"/>
                  <a:pt x="531577" y="4448344"/>
                </a:cubicBezTo>
                <a:cubicBezTo>
                  <a:pt x="527957" y="4275903"/>
                  <a:pt x="583469" y="4108713"/>
                  <a:pt x="680965" y="3976005"/>
                </a:cubicBezTo>
                <a:cubicBezTo>
                  <a:pt x="623529" y="3549240"/>
                  <a:pt x="890659" y="3132948"/>
                  <a:pt x="1319602" y="3021305"/>
                </a:cubicBezTo>
                <a:cubicBezTo>
                  <a:pt x="1694445" y="2923744"/>
                  <a:pt x="2075725" y="3088710"/>
                  <a:pt x="2268615" y="3401784"/>
                </a:cubicBezTo>
                <a:cubicBezTo>
                  <a:pt x="2417194" y="3243396"/>
                  <a:pt x="2607756" y="3119491"/>
                  <a:pt x="2835752" y="3060150"/>
                </a:cubicBezTo>
                <a:cubicBezTo>
                  <a:pt x="2947819" y="3030982"/>
                  <a:pt x="3064917" y="3021145"/>
                  <a:pt x="3173441" y="3025924"/>
                </a:cubicBezTo>
                <a:cubicBezTo>
                  <a:pt x="3087300" y="2932756"/>
                  <a:pt x="3020319" y="2818088"/>
                  <a:pt x="2986105" y="2686635"/>
                </a:cubicBezTo>
                <a:cubicBezTo>
                  <a:pt x="2938810" y="2504922"/>
                  <a:pt x="2961234" y="2321574"/>
                  <a:pt x="3035223" y="2161959"/>
                </a:cubicBezTo>
                <a:cubicBezTo>
                  <a:pt x="2844905" y="2112417"/>
                  <a:pt x="2686549" y="1963738"/>
                  <a:pt x="2633216" y="1758827"/>
                </a:cubicBezTo>
                <a:cubicBezTo>
                  <a:pt x="2554726" y="1457258"/>
                  <a:pt x="2738649" y="1149314"/>
                  <a:pt x="3040070" y="1070863"/>
                </a:cubicBezTo>
                <a:cubicBezTo>
                  <a:pt x="3171457" y="1036665"/>
                  <a:pt x="3307193" y="1050875"/>
                  <a:pt x="3421069" y="1107928"/>
                </a:cubicBezTo>
                <a:cubicBezTo>
                  <a:pt x="3505602" y="1036388"/>
                  <a:pt x="3607767" y="985028"/>
                  <a:pt x="3719834" y="955861"/>
                </a:cubicBezTo>
                <a:cubicBezTo>
                  <a:pt x="3743020" y="949827"/>
                  <a:pt x="3766206" y="943792"/>
                  <a:pt x="3794262" y="940617"/>
                </a:cubicBezTo>
                <a:cubicBezTo>
                  <a:pt x="3877271" y="514451"/>
                  <a:pt x="4196286" y="154834"/>
                  <a:pt x="4644552" y="38162"/>
                </a:cubicBezTo>
                <a:cubicBezTo>
                  <a:pt x="4761932" y="7612"/>
                  <a:pt x="4879870" y="-4073"/>
                  <a:pt x="4995106" y="1238"/>
                </a:cubicBez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</p:spPr>
        <p:txBody>
          <a:bodyPr wrap="square">
            <a:noAutofit/>
          </a:bodyPr>
          <a:lstStyle>
            <a:lvl1pPr marL="0" marR="0" indent="0" algn="l" defTabSz="912971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5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2971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4680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2">
            <a:extLst>
              <a:ext uri="{FF2B5EF4-FFF2-40B4-BE49-F238E27FC236}">
                <a16:creationId xmlns:a16="http://schemas.microsoft.com/office/drawing/2014/main" id="{B276316B-C782-4192-9CC9-64C2D8CAA40E}"/>
              </a:ext>
            </a:extLst>
          </p:cNvPr>
          <p:cNvSpPr/>
          <p:nvPr userDrawn="1"/>
        </p:nvSpPr>
        <p:spPr>
          <a:xfrm>
            <a:off x="-1" y="0"/>
            <a:ext cx="3455377" cy="6858000"/>
          </a:xfrm>
          <a:custGeom>
            <a:avLst/>
            <a:gdLst>
              <a:gd name="connsiteX0" fmla="*/ 0 w 3538461"/>
              <a:gd name="connsiteY0" fmla="*/ 0 h 5051066"/>
              <a:gd name="connsiteX1" fmla="*/ 3538461 w 3538461"/>
              <a:gd name="connsiteY1" fmla="*/ 0 h 5051066"/>
              <a:gd name="connsiteX2" fmla="*/ 3538461 w 3538461"/>
              <a:gd name="connsiteY2" fmla="*/ 5051066 h 5051066"/>
              <a:gd name="connsiteX3" fmla="*/ 0 w 3538461"/>
              <a:gd name="connsiteY3" fmla="*/ 5051066 h 5051066"/>
              <a:gd name="connsiteX4" fmla="*/ 0 w 3538461"/>
              <a:gd name="connsiteY4" fmla="*/ 0 h 5051066"/>
              <a:gd name="connsiteX0" fmla="*/ 0 w 3538461"/>
              <a:gd name="connsiteY0" fmla="*/ 0 h 5051066"/>
              <a:gd name="connsiteX1" fmla="*/ 3538461 w 3538461"/>
              <a:gd name="connsiteY1" fmla="*/ 0 h 5051066"/>
              <a:gd name="connsiteX2" fmla="*/ 3538461 w 3538461"/>
              <a:gd name="connsiteY2" fmla="*/ 5051066 h 5051066"/>
              <a:gd name="connsiteX3" fmla="*/ 0 w 3538461"/>
              <a:gd name="connsiteY3" fmla="*/ 5051066 h 5051066"/>
              <a:gd name="connsiteX4" fmla="*/ 0 w 3538461"/>
              <a:gd name="connsiteY4" fmla="*/ 0 h 5051066"/>
              <a:gd name="connsiteX0" fmla="*/ 0 w 3538461"/>
              <a:gd name="connsiteY0" fmla="*/ 0 h 5051066"/>
              <a:gd name="connsiteX1" fmla="*/ 3538461 w 3538461"/>
              <a:gd name="connsiteY1" fmla="*/ 0 h 5051066"/>
              <a:gd name="connsiteX2" fmla="*/ 3538461 w 3538461"/>
              <a:gd name="connsiteY2" fmla="*/ 5051066 h 5051066"/>
              <a:gd name="connsiteX3" fmla="*/ 0 w 3538461"/>
              <a:gd name="connsiteY3" fmla="*/ 5051066 h 5051066"/>
              <a:gd name="connsiteX4" fmla="*/ 0 w 3538461"/>
              <a:gd name="connsiteY4" fmla="*/ 0 h 5051066"/>
              <a:gd name="connsiteX0" fmla="*/ 0 w 3538461"/>
              <a:gd name="connsiteY0" fmla="*/ 0 h 5051066"/>
              <a:gd name="connsiteX1" fmla="*/ 3538461 w 3538461"/>
              <a:gd name="connsiteY1" fmla="*/ 0 h 5051066"/>
              <a:gd name="connsiteX2" fmla="*/ 3538461 w 3538461"/>
              <a:gd name="connsiteY2" fmla="*/ 5051066 h 5051066"/>
              <a:gd name="connsiteX3" fmla="*/ 0 w 3538461"/>
              <a:gd name="connsiteY3" fmla="*/ 5051066 h 5051066"/>
              <a:gd name="connsiteX4" fmla="*/ 0 w 3538461"/>
              <a:gd name="connsiteY4" fmla="*/ 0 h 5051066"/>
              <a:gd name="connsiteX0" fmla="*/ 0 w 3649877"/>
              <a:gd name="connsiteY0" fmla="*/ 0 h 5051066"/>
              <a:gd name="connsiteX1" fmla="*/ 3538461 w 3649877"/>
              <a:gd name="connsiteY1" fmla="*/ 0 h 5051066"/>
              <a:gd name="connsiteX2" fmla="*/ 3538461 w 3649877"/>
              <a:gd name="connsiteY2" fmla="*/ 5051066 h 5051066"/>
              <a:gd name="connsiteX3" fmla="*/ 0 w 3649877"/>
              <a:gd name="connsiteY3" fmla="*/ 5051066 h 5051066"/>
              <a:gd name="connsiteX4" fmla="*/ 0 w 3649877"/>
              <a:gd name="connsiteY4" fmla="*/ 0 h 5051066"/>
              <a:gd name="connsiteX0" fmla="*/ 0 w 3642665"/>
              <a:gd name="connsiteY0" fmla="*/ 0 h 5051066"/>
              <a:gd name="connsiteX1" fmla="*/ 3538461 w 3642665"/>
              <a:gd name="connsiteY1" fmla="*/ 0 h 5051066"/>
              <a:gd name="connsiteX2" fmla="*/ 3538461 w 3642665"/>
              <a:gd name="connsiteY2" fmla="*/ 5051066 h 5051066"/>
              <a:gd name="connsiteX3" fmla="*/ 0 w 3642665"/>
              <a:gd name="connsiteY3" fmla="*/ 5051066 h 5051066"/>
              <a:gd name="connsiteX4" fmla="*/ 0 w 3642665"/>
              <a:gd name="connsiteY4" fmla="*/ 0 h 5051066"/>
              <a:gd name="connsiteX0" fmla="*/ 0 w 3640854"/>
              <a:gd name="connsiteY0" fmla="*/ 0 h 5051066"/>
              <a:gd name="connsiteX1" fmla="*/ 3538461 w 3640854"/>
              <a:gd name="connsiteY1" fmla="*/ 0 h 5051066"/>
              <a:gd name="connsiteX2" fmla="*/ 3538461 w 3640854"/>
              <a:gd name="connsiteY2" fmla="*/ 5051066 h 5051066"/>
              <a:gd name="connsiteX3" fmla="*/ 0 w 3640854"/>
              <a:gd name="connsiteY3" fmla="*/ 5051066 h 5051066"/>
              <a:gd name="connsiteX4" fmla="*/ 0 w 3640854"/>
              <a:gd name="connsiteY4" fmla="*/ 0 h 5051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0854" h="5051066">
                <a:moveTo>
                  <a:pt x="0" y="0"/>
                </a:moveTo>
                <a:lnTo>
                  <a:pt x="3538461" y="0"/>
                </a:lnTo>
                <a:cubicBezTo>
                  <a:pt x="4119032" y="1959461"/>
                  <a:pt x="1970918" y="3251263"/>
                  <a:pt x="3538461" y="5051066"/>
                </a:cubicBezTo>
                <a:lnTo>
                  <a:pt x="0" y="5051066"/>
                </a:lnTo>
                <a:lnTo>
                  <a:pt x="0" y="0"/>
                </a:lnTo>
                <a:close/>
              </a:path>
            </a:pathLst>
          </a:custGeom>
          <a:solidFill>
            <a:srgbClr val="1005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DB86393-E672-4AD2-A415-A9E15E859895}"/>
              </a:ext>
            </a:extLst>
          </p:cNvPr>
          <p:cNvGrpSpPr/>
          <p:nvPr userDrawn="1"/>
        </p:nvGrpSpPr>
        <p:grpSpPr>
          <a:xfrm>
            <a:off x="0" y="5556752"/>
            <a:ext cx="2641777" cy="1294158"/>
            <a:chOff x="0" y="8890803"/>
            <a:chExt cx="4220308" cy="207065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50D779F-3D52-4907-9ECB-496521958121}"/>
                </a:ext>
              </a:extLst>
            </p:cNvPr>
            <p:cNvGrpSpPr/>
            <p:nvPr userDrawn="1"/>
          </p:nvGrpSpPr>
          <p:grpSpPr>
            <a:xfrm>
              <a:off x="70338" y="9157932"/>
              <a:ext cx="4149970" cy="1803524"/>
              <a:chOff x="4314092" y="5791200"/>
              <a:chExt cx="4360991" cy="1895231"/>
            </a:xfrm>
            <a:solidFill>
              <a:schemeClr val="accent1">
                <a:lumMod val="20000"/>
                <a:lumOff val="80000"/>
                <a:alpha val="2000"/>
              </a:schemeClr>
            </a:solidFill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F3B9616E-8E1A-4E54-9FF6-67CC47E68EEE}"/>
                  </a:ext>
                </a:extLst>
              </p:cNvPr>
              <p:cNvGrpSpPr/>
              <p:nvPr/>
            </p:nvGrpSpPr>
            <p:grpSpPr>
              <a:xfrm>
                <a:off x="4314092" y="5791200"/>
                <a:ext cx="4360991" cy="117231"/>
                <a:chOff x="4314092" y="5791200"/>
                <a:chExt cx="4360991" cy="117231"/>
              </a:xfrm>
              <a:grpFill/>
            </p:grpSpPr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428E904B-A91F-4D77-888E-259D7B43E8B8}"/>
                    </a:ext>
                  </a:extLst>
                </p:cNvPr>
                <p:cNvSpPr/>
                <p:nvPr/>
              </p:nvSpPr>
              <p:spPr>
                <a:xfrm>
                  <a:off x="4314092" y="5791200"/>
                  <a:ext cx="117231" cy="11723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25"/>
                </a:p>
              </p:txBody>
            </p:sp>
            <p:sp>
              <p:nvSpPr>
                <p:cNvPr id="51" name="Oval 50">
                  <a:extLst>
                    <a:ext uri="{FF2B5EF4-FFF2-40B4-BE49-F238E27FC236}">
                      <a16:creationId xmlns:a16="http://schemas.microsoft.com/office/drawing/2014/main" id="{C0CC8752-76F1-4842-86B2-B0657900747F}"/>
                    </a:ext>
                  </a:extLst>
                </p:cNvPr>
                <p:cNvSpPr/>
                <p:nvPr/>
              </p:nvSpPr>
              <p:spPr>
                <a:xfrm>
                  <a:off x="4844562" y="5791200"/>
                  <a:ext cx="117231" cy="11723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25"/>
                </a:p>
              </p:txBody>
            </p:sp>
            <p:sp>
              <p:nvSpPr>
                <p:cNvPr id="52" name="Oval 51">
                  <a:extLst>
                    <a:ext uri="{FF2B5EF4-FFF2-40B4-BE49-F238E27FC236}">
                      <a16:creationId xmlns:a16="http://schemas.microsoft.com/office/drawing/2014/main" id="{E2371F81-6ADD-4B34-A8D8-F75FBF8E5DDB}"/>
                    </a:ext>
                  </a:extLst>
                </p:cNvPr>
                <p:cNvSpPr/>
                <p:nvPr/>
              </p:nvSpPr>
              <p:spPr>
                <a:xfrm>
                  <a:off x="5375032" y="5791200"/>
                  <a:ext cx="117231" cy="11723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25"/>
                </a:p>
              </p:txBody>
            </p:sp>
            <p:sp>
              <p:nvSpPr>
                <p:cNvPr id="53" name="Oval 52">
                  <a:extLst>
                    <a:ext uri="{FF2B5EF4-FFF2-40B4-BE49-F238E27FC236}">
                      <a16:creationId xmlns:a16="http://schemas.microsoft.com/office/drawing/2014/main" id="{F9DAF1F8-57FD-4F54-821F-C957E738A55F}"/>
                    </a:ext>
                  </a:extLst>
                </p:cNvPr>
                <p:cNvSpPr/>
                <p:nvPr/>
              </p:nvSpPr>
              <p:spPr>
                <a:xfrm>
                  <a:off x="5905502" y="5791200"/>
                  <a:ext cx="117231" cy="11723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25"/>
                </a:p>
              </p:txBody>
            </p:sp>
            <p:sp>
              <p:nvSpPr>
                <p:cNvPr id="54" name="Oval 53">
                  <a:extLst>
                    <a:ext uri="{FF2B5EF4-FFF2-40B4-BE49-F238E27FC236}">
                      <a16:creationId xmlns:a16="http://schemas.microsoft.com/office/drawing/2014/main" id="{71306A85-9CD1-4C3D-80FA-E1C3D94128A7}"/>
                    </a:ext>
                  </a:extLst>
                </p:cNvPr>
                <p:cNvSpPr/>
                <p:nvPr/>
              </p:nvSpPr>
              <p:spPr>
                <a:xfrm>
                  <a:off x="6435972" y="5791200"/>
                  <a:ext cx="117231" cy="11723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25"/>
                </a:p>
              </p:txBody>
            </p:sp>
            <p:sp>
              <p:nvSpPr>
                <p:cNvPr id="55" name="Oval 54">
                  <a:extLst>
                    <a:ext uri="{FF2B5EF4-FFF2-40B4-BE49-F238E27FC236}">
                      <a16:creationId xmlns:a16="http://schemas.microsoft.com/office/drawing/2014/main" id="{4A56A134-3430-4EA8-83FD-F517108995CD}"/>
                    </a:ext>
                  </a:extLst>
                </p:cNvPr>
                <p:cNvSpPr/>
                <p:nvPr/>
              </p:nvSpPr>
              <p:spPr>
                <a:xfrm>
                  <a:off x="6966442" y="5791200"/>
                  <a:ext cx="117231" cy="11723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25"/>
                </a:p>
              </p:txBody>
            </p:sp>
            <p:sp>
              <p:nvSpPr>
                <p:cNvPr id="56" name="Oval 55">
                  <a:extLst>
                    <a:ext uri="{FF2B5EF4-FFF2-40B4-BE49-F238E27FC236}">
                      <a16:creationId xmlns:a16="http://schemas.microsoft.com/office/drawing/2014/main" id="{7044A95A-9C63-42B0-9D85-8EB838BB0D5A}"/>
                    </a:ext>
                  </a:extLst>
                </p:cNvPr>
                <p:cNvSpPr/>
                <p:nvPr/>
              </p:nvSpPr>
              <p:spPr>
                <a:xfrm>
                  <a:off x="7496912" y="5791200"/>
                  <a:ext cx="117231" cy="11723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25"/>
                </a:p>
              </p:txBody>
            </p:sp>
            <p:sp>
              <p:nvSpPr>
                <p:cNvPr id="57" name="Oval 56">
                  <a:extLst>
                    <a:ext uri="{FF2B5EF4-FFF2-40B4-BE49-F238E27FC236}">
                      <a16:creationId xmlns:a16="http://schemas.microsoft.com/office/drawing/2014/main" id="{AAF9D584-944D-4407-B13D-D84DD5187257}"/>
                    </a:ext>
                  </a:extLst>
                </p:cNvPr>
                <p:cNvSpPr/>
                <p:nvPr/>
              </p:nvSpPr>
              <p:spPr>
                <a:xfrm>
                  <a:off x="8027382" y="5791200"/>
                  <a:ext cx="117231" cy="11723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25"/>
                </a:p>
              </p:txBody>
            </p:sp>
            <p:sp>
              <p:nvSpPr>
                <p:cNvPr id="58" name="Oval 57">
                  <a:extLst>
                    <a:ext uri="{FF2B5EF4-FFF2-40B4-BE49-F238E27FC236}">
                      <a16:creationId xmlns:a16="http://schemas.microsoft.com/office/drawing/2014/main" id="{A8E54C42-CEA5-4065-831B-EE20676DDB3E}"/>
                    </a:ext>
                  </a:extLst>
                </p:cNvPr>
                <p:cNvSpPr/>
                <p:nvPr/>
              </p:nvSpPr>
              <p:spPr>
                <a:xfrm>
                  <a:off x="8557852" y="5791200"/>
                  <a:ext cx="117231" cy="11723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25"/>
                </a:p>
              </p:txBody>
            </p:sp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87B1C47A-91AF-483D-8FC9-ED9315A77977}"/>
                  </a:ext>
                </a:extLst>
              </p:cNvPr>
              <p:cNvGrpSpPr/>
              <p:nvPr/>
            </p:nvGrpSpPr>
            <p:grpSpPr>
              <a:xfrm>
                <a:off x="4314092" y="6235700"/>
                <a:ext cx="4360991" cy="117231"/>
                <a:chOff x="4314092" y="5791200"/>
                <a:chExt cx="4360991" cy="117231"/>
              </a:xfrm>
              <a:grpFill/>
            </p:grpSpPr>
            <p:sp>
              <p:nvSpPr>
                <p:cNvPr id="41" name="Oval 40">
                  <a:extLst>
                    <a:ext uri="{FF2B5EF4-FFF2-40B4-BE49-F238E27FC236}">
                      <a16:creationId xmlns:a16="http://schemas.microsoft.com/office/drawing/2014/main" id="{27BCB841-8C44-4841-B4C5-6F740C3D46C1}"/>
                    </a:ext>
                  </a:extLst>
                </p:cNvPr>
                <p:cNvSpPr/>
                <p:nvPr/>
              </p:nvSpPr>
              <p:spPr>
                <a:xfrm>
                  <a:off x="4314092" y="5791200"/>
                  <a:ext cx="117231" cy="11723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25"/>
                </a:p>
              </p:txBody>
            </p:sp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D9129021-E4E3-497B-9812-B92CE59F103D}"/>
                    </a:ext>
                  </a:extLst>
                </p:cNvPr>
                <p:cNvSpPr/>
                <p:nvPr/>
              </p:nvSpPr>
              <p:spPr>
                <a:xfrm>
                  <a:off x="4844562" y="5791200"/>
                  <a:ext cx="117231" cy="11723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25"/>
                </a:p>
              </p:txBody>
            </p:sp>
            <p:sp>
              <p:nvSpPr>
                <p:cNvPr id="43" name="Oval 42">
                  <a:extLst>
                    <a:ext uri="{FF2B5EF4-FFF2-40B4-BE49-F238E27FC236}">
                      <a16:creationId xmlns:a16="http://schemas.microsoft.com/office/drawing/2014/main" id="{2D113B6D-3FCC-4D83-AB35-4CDC166F801A}"/>
                    </a:ext>
                  </a:extLst>
                </p:cNvPr>
                <p:cNvSpPr/>
                <p:nvPr/>
              </p:nvSpPr>
              <p:spPr>
                <a:xfrm>
                  <a:off x="5375032" y="5791200"/>
                  <a:ext cx="117231" cy="11723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25"/>
                </a:p>
              </p:txBody>
            </p:sp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EF544555-9C62-42C1-92C7-EA68A5F41855}"/>
                    </a:ext>
                  </a:extLst>
                </p:cNvPr>
                <p:cNvSpPr/>
                <p:nvPr/>
              </p:nvSpPr>
              <p:spPr>
                <a:xfrm>
                  <a:off x="5905502" y="5791200"/>
                  <a:ext cx="117231" cy="11723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25"/>
                </a:p>
              </p:txBody>
            </p:sp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28D87F49-71E1-4950-BFCB-9D2F577AE0B1}"/>
                    </a:ext>
                  </a:extLst>
                </p:cNvPr>
                <p:cNvSpPr/>
                <p:nvPr/>
              </p:nvSpPr>
              <p:spPr>
                <a:xfrm>
                  <a:off x="6435972" y="5791200"/>
                  <a:ext cx="117231" cy="11723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25"/>
                </a:p>
              </p:txBody>
            </p:sp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B8E8EB5E-4741-44D2-AD4D-43EA7EFEAAA3}"/>
                    </a:ext>
                  </a:extLst>
                </p:cNvPr>
                <p:cNvSpPr/>
                <p:nvPr/>
              </p:nvSpPr>
              <p:spPr>
                <a:xfrm>
                  <a:off x="6966442" y="5791200"/>
                  <a:ext cx="117231" cy="11723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25"/>
                </a:p>
              </p:txBody>
            </p:sp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ECAC670F-82BB-42AB-80A4-72E9DB223177}"/>
                    </a:ext>
                  </a:extLst>
                </p:cNvPr>
                <p:cNvSpPr/>
                <p:nvPr/>
              </p:nvSpPr>
              <p:spPr>
                <a:xfrm>
                  <a:off x="7496912" y="5791200"/>
                  <a:ext cx="117231" cy="11723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25"/>
                </a:p>
              </p:txBody>
            </p:sp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E6B65DB9-36E8-4571-9CEB-8B09348F754C}"/>
                    </a:ext>
                  </a:extLst>
                </p:cNvPr>
                <p:cNvSpPr/>
                <p:nvPr/>
              </p:nvSpPr>
              <p:spPr>
                <a:xfrm>
                  <a:off x="8027382" y="5791200"/>
                  <a:ext cx="117231" cy="11723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25"/>
                </a:p>
              </p:txBody>
            </p:sp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5706A182-05FC-461B-97B7-A399E8D1395D}"/>
                    </a:ext>
                  </a:extLst>
                </p:cNvPr>
                <p:cNvSpPr/>
                <p:nvPr/>
              </p:nvSpPr>
              <p:spPr>
                <a:xfrm>
                  <a:off x="8557852" y="5791200"/>
                  <a:ext cx="117231" cy="11723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25"/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9412DE20-E421-4A1D-ABC2-A903FF4EFEA5}"/>
                  </a:ext>
                </a:extLst>
              </p:cNvPr>
              <p:cNvGrpSpPr/>
              <p:nvPr/>
            </p:nvGrpSpPr>
            <p:grpSpPr>
              <a:xfrm>
                <a:off x="4314092" y="6680200"/>
                <a:ext cx="4360991" cy="117231"/>
                <a:chOff x="4314092" y="5791200"/>
                <a:chExt cx="4360991" cy="117231"/>
              </a:xfrm>
              <a:grpFill/>
            </p:grpSpPr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CB47EB15-6A10-4346-B75D-26E9FCA90165}"/>
                    </a:ext>
                  </a:extLst>
                </p:cNvPr>
                <p:cNvSpPr/>
                <p:nvPr/>
              </p:nvSpPr>
              <p:spPr>
                <a:xfrm>
                  <a:off x="4314092" y="5791200"/>
                  <a:ext cx="117231" cy="11723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25"/>
                </a:p>
              </p:txBody>
            </p:sp>
            <p:sp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id="{244C2293-561F-4161-B7DE-758A7F560221}"/>
                    </a:ext>
                  </a:extLst>
                </p:cNvPr>
                <p:cNvSpPr/>
                <p:nvPr/>
              </p:nvSpPr>
              <p:spPr>
                <a:xfrm>
                  <a:off x="4844562" y="5791200"/>
                  <a:ext cx="117231" cy="11723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25"/>
                </a:p>
              </p:txBody>
            </p:sp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A143ADEA-7AC0-47FA-A0B6-5D58033B143E}"/>
                    </a:ext>
                  </a:extLst>
                </p:cNvPr>
                <p:cNvSpPr/>
                <p:nvPr/>
              </p:nvSpPr>
              <p:spPr>
                <a:xfrm>
                  <a:off x="5375032" y="5791200"/>
                  <a:ext cx="117231" cy="11723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25"/>
                </a:p>
              </p:txBody>
            </p:sp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4FF89D5B-3CC9-47CB-B56A-7BB1037B05F9}"/>
                    </a:ext>
                  </a:extLst>
                </p:cNvPr>
                <p:cNvSpPr/>
                <p:nvPr/>
              </p:nvSpPr>
              <p:spPr>
                <a:xfrm>
                  <a:off x="5905502" y="5791200"/>
                  <a:ext cx="117231" cy="11723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25"/>
                </a:p>
              </p:txBody>
            </p:sp>
            <p:sp>
              <p:nvSpPr>
                <p:cNvPr id="36" name="Oval 35">
                  <a:extLst>
                    <a:ext uri="{FF2B5EF4-FFF2-40B4-BE49-F238E27FC236}">
                      <a16:creationId xmlns:a16="http://schemas.microsoft.com/office/drawing/2014/main" id="{253B5B5A-87FA-4B84-B62F-AEB7DDC04C05}"/>
                    </a:ext>
                  </a:extLst>
                </p:cNvPr>
                <p:cNvSpPr/>
                <p:nvPr/>
              </p:nvSpPr>
              <p:spPr>
                <a:xfrm>
                  <a:off x="6435972" y="5791200"/>
                  <a:ext cx="117231" cy="11723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25"/>
                </a:p>
              </p:txBody>
            </p:sp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8B5696ED-08AD-4F84-A6A1-32285C158305}"/>
                    </a:ext>
                  </a:extLst>
                </p:cNvPr>
                <p:cNvSpPr/>
                <p:nvPr/>
              </p:nvSpPr>
              <p:spPr>
                <a:xfrm>
                  <a:off x="6966442" y="5791200"/>
                  <a:ext cx="117231" cy="11723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25"/>
                </a:p>
              </p:txBody>
            </p:sp>
            <p:sp>
              <p:nvSpPr>
                <p:cNvPr id="38" name="Oval 37">
                  <a:extLst>
                    <a:ext uri="{FF2B5EF4-FFF2-40B4-BE49-F238E27FC236}">
                      <a16:creationId xmlns:a16="http://schemas.microsoft.com/office/drawing/2014/main" id="{8E6524D2-7200-408C-B108-B1193F3CDBA2}"/>
                    </a:ext>
                  </a:extLst>
                </p:cNvPr>
                <p:cNvSpPr/>
                <p:nvPr/>
              </p:nvSpPr>
              <p:spPr>
                <a:xfrm>
                  <a:off x="7496912" y="5791200"/>
                  <a:ext cx="117231" cy="11723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25"/>
                </a:p>
              </p:txBody>
            </p:sp>
            <p:sp>
              <p:nvSpPr>
                <p:cNvPr id="39" name="Oval 38">
                  <a:extLst>
                    <a:ext uri="{FF2B5EF4-FFF2-40B4-BE49-F238E27FC236}">
                      <a16:creationId xmlns:a16="http://schemas.microsoft.com/office/drawing/2014/main" id="{475F4D5D-D0AF-4843-86C3-D1F0556E919E}"/>
                    </a:ext>
                  </a:extLst>
                </p:cNvPr>
                <p:cNvSpPr/>
                <p:nvPr/>
              </p:nvSpPr>
              <p:spPr>
                <a:xfrm>
                  <a:off x="8027382" y="5791200"/>
                  <a:ext cx="117231" cy="11723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25"/>
                </a:p>
              </p:txBody>
            </p:sp>
            <p:sp>
              <p:nvSpPr>
                <p:cNvPr id="40" name="Oval 39">
                  <a:extLst>
                    <a:ext uri="{FF2B5EF4-FFF2-40B4-BE49-F238E27FC236}">
                      <a16:creationId xmlns:a16="http://schemas.microsoft.com/office/drawing/2014/main" id="{9BC25845-319A-411C-B6FF-4863832E641A}"/>
                    </a:ext>
                  </a:extLst>
                </p:cNvPr>
                <p:cNvSpPr/>
                <p:nvPr/>
              </p:nvSpPr>
              <p:spPr>
                <a:xfrm>
                  <a:off x="8557852" y="5791200"/>
                  <a:ext cx="117231" cy="11723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25"/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B6875025-77DF-4D3E-BF0F-6FE5400F8B3A}"/>
                  </a:ext>
                </a:extLst>
              </p:cNvPr>
              <p:cNvGrpSpPr/>
              <p:nvPr/>
            </p:nvGrpSpPr>
            <p:grpSpPr>
              <a:xfrm>
                <a:off x="4314092" y="7124700"/>
                <a:ext cx="4360991" cy="117231"/>
                <a:chOff x="4314092" y="5791200"/>
                <a:chExt cx="4360991" cy="117231"/>
              </a:xfrm>
              <a:grpFill/>
            </p:grpSpPr>
            <p:sp>
              <p:nvSpPr>
                <p:cNvPr id="23" name="Oval 22">
                  <a:extLst>
                    <a:ext uri="{FF2B5EF4-FFF2-40B4-BE49-F238E27FC236}">
                      <a16:creationId xmlns:a16="http://schemas.microsoft.com/office/drawing/2014/main" id="{D78D2FCF-8105-498E-AF11-E1DA809E3969}"/>
                    </a:ext>
                  </a:extLst>
                </p:cNvPr>
                <p:cNvSpPr/>
                <p:nvPr/>
              </p:nvSpPr>
              <p:spPr>
                <a:xfrm>
                  <a:off x="4314092" y="5791200"/>
                  <a:ext cx="117231" cy="11723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25"/>
                </a:p>
              </p:txBody>
            </p:sp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D3F22376-386B-48C7-AE9C-7E842E6BFF3B}"/>
                    </a:ext>
                  </a:extLst>
                </p:cNvPr>
                <p:cNvSpPr/>
                <p:nvPr/>
              </p:nvSpPr>
              <p:spPr>
                <a:xfrm>
                  <a:off x="4844562" y="5791200"/>
                  <a:ext cx="117231" cy="11723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25"/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636365F9-3AA1-42EC-A904-90C51B301183}"/>
                    </a:ext>
                  </a:extLst>
                </p:cNvPr>
                <p:cNvSpPr/>
                <p:nvPr/>
              </p:nvSpPr>
              <p:spPr>
                <a:xfrm>
                  <a:off x="5375032" y="5791200"/>
                  <a:ext cx="117231" cy="11723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25"/>
                </a:p>
              </p:txBody>
            </p:sp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2775E933-25E7-4EB3-998F-C28BDF323CAF}"/>
                    </a:ext>
                  </a:extLst>
                </p:cNvPr>
                <p:cNvSpPr/>
                <p:nvPr/>
              </p:nvSpPr>
              <p:spPr>
                <a:xfrm>
                  <a:off x="5905502" y="5791200"/>
                  <a:ext cx="117231" cy="11723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25"/>
                </a:p>
              </p:txBody>
            </p:sp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253AB50C-EAFE-47D8-9CBB-5195173DAB79}"/>
                    </a:ext>
                  </a:extLst>
                </p:cNvPr>
                <p:cNvSpPr/>
                <p:nvPr/>
              </p:nvSpPr>
              <p:spPr>
                <a:xfrm>
                  <a:off x="6435972" y="5791200"/>
                  <a:ext cx="117231" cy="11723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25"/>
                </a:p>
              </p:txBody>
            </p:sp>
            <p:sp>
              <p:nvSpPr>
                <p:cNvPr id="28" name="Oval 27">
                  <a:extLst>
                    <a:ext uri="{FF2B5EF4-FFF2-40B4-BE49-F238E27FC236}">
                      <a16:creationId xmlns:a16="http://schemas.microsoft.com/office/drawing/2014/main" id="{8D952A50-830A-4AF7-8A69-13AB7BBF9D5B}"/>
                    </a:ext>
                  </a:extLst>
                </p:cNvPr>
                <p:cNvSpPr/>
                <p:nvPr/>
              </p:nvSpPr>
              <p:spPr>
                <a:xfrm>
                  <a:off x="6966442" y="5791200"/>
                  <a:ext cx="117231" cy="11723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25"/>
                </a:p>
              </p:txBody>
            </p:sp>
            <p:sp>
              <p:nvSpPr>
                <p:cNvPr id="29" name="Oval 28">
                  <a:extLst>
                    <a:ext uri="{FF2B5EF4-FFF2-40B4-BE49-F238E27FC236}">
                      <a16:creationId xmlns:a16="http://schemas.microsoft.com/office/drawing/2014/main" id="{56EECA98-E8AB-47D9-A605-BC9FD5CF1EAF}"/>
                    </a:ext>
                  </a:extLst>
                </p:cNvPr>
                <p:cNvSpPr/>
                <p:nvPr/>
              </p:nvSpPr>
              <p:spPr>
                <a:xfrm>
                  <a:off x="7496912" y="5791200"/>
                  <a:ext cx="117231" cy="11723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25"/>
                </a:p>
              </p:txBody>
            </p:sp>
            <p:sp>
              <p:nvSpPr>
                <p:cNvPr id="30" name="Oval 29">
                  <a:extLst>
                    <a:ext uri="{FF2B5EF4-FFF2-40B4-BE49-F238E27FC236}">
                      <a16:creationId xmlns:a16="http://schemas.microsoft.com/office/drawing/2014/main" id="{201ED378-1BD1-4DDB-8649-2734153F5C10}"/>
                    </a:ext>
                  </a:extLst>
                </p:cNvPr>
                <p:cNvSpPr/>
                <p:nvPr/>
              </p:nvSpPr>
              <p:spPr>
                <a:xfrm>
                  <a:off x="8027382" y="5791200"/>
                  <a:ext cx="117231" cy="11723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25"/>
                </a:p>
              </p:txBody>
            </p:sp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B37B4AB0-6E92-4447-81BC-6502AC11B893}"/>
                    </a:ext>
                  </a:extLst>
                </p:cNvPr>
                <p:cNvSpPr/>
                <p:nvPr/>
              </p:nvSpPr>
              <p:spPr>
                <a:xfrm>
                  <a:off x="8557852" y="5791200"/>
                  <a:ext cx="117231" cy="11723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25"/>
                </a:p>
              </p:txBody>
            </p: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AFC8D8B5-5C9F-44D9-BD46-B59055243F33}"/>
                  </a:ext>
                </a:extLst>
              </p:cNvPr>
              <p:cNvGrpSpPr/>
              <p:nvPr/>
            </p:nvGrpSpPr>
            <p:grpSpPr>
              <a:xfrm>
                <a:off x="4314092" y="7569200"/>
                <a:ext cx="4360991" cy="117231"/>
                <a:chOff x="4314092" y="5791200"/>
                <a:chExt cx="4360991" cy="117231"/>
              </a:xfrm>
              <a:grpFill/>
            </p:grpSpPr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C41C29A4-F1B2-42E4-A523-0B3A5E141299}"/>
                    </a:ext>
                  </a:extLst>
                </p:cNvPr>
                <p:cNvSpPr/>
                <p:nvPr/>
              </p:nvSpPr>
              <p:spPr>
                <a:xfrm>
                  <a:off x="4314092" y="5791200"/>
                  <a:ext cx="117231" cy="11723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25"/>
                </a:p>
              </p:txBody>
            </p:sp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C032AED8-FEA0-40D6-BE4C-90D698CAD017}"/>
                    </a:ext>
                  </a:extLst>
                </p:cNvPr>
                <p:cNvSpPr/>
                <p:nvPr/>
              </p:nvSpPr>
              <p:spPr>
                <a:xfrm>
                  <a:off x="4844562" y="5791200"/>
                  <a:ext cx="117231" cy="11723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25"/>
                </a:p>
              </p:txBody>
            </p:sp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A3274601-AF45-4355-AAD1-BBB29BA910C0}"/>
                    </a:ext>
                  </a:extLst>
                </p:cNvPr>
                <p:cNvSpPr/>
                <p:nvPr/>
              </p:nvSpPr>
              <p:spPr>
                <a:xfrm>
                  <a:off x="5375032" y="5791200"/>
                  <a:ext cx="117231" cy="11723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25"/>
                </a:p>
              </p:txBody>
            </p:sp>
            <p:sp>
              <p:nvSpPr>
                <p:cNvPr id="17" name="Oval 16">
                  <a:extLst>
                    <a:ext uri="{FF2B5EF4-FFF2-40B4-BE49-F238E27FC236}">
                      <a16:creationId xmlns:a16="http://schemas.microsoft.com/office/drawing/2014/main" id="{CF320F61-ABD1-4909-97D7-60971C9E6772}"/>
                    </a:ext>
                  </a:extLst>
                </p:cNvPr>
                <p:cNvSpPr/>
                <p:nvPr/>
              </p:nvSpPr>
              <p:spPr>
                <a:xfrm>
                  <a:off x="5905502" y="5791200"/>
                  <a:ext cx="117231" cy="11723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25"/>
                </a:p>
              </p:txBody>
            </p:sp>
            <p:sp>
              <p:nvSpPr>
                <p:cNvPr id="18" name="Oval 17">
                  <a:extLst>
                    <a:ext uri="{FF2B5EF4-FFF2-40B4-BE49-F238E27FC236}">
                      <a16:creationId xmlns:a16="http://schemas.microsoft.com/office/drawing/2014/main" id="{13242872-6DAD-40C0-81F6-B62E98D6D1C4}"/>
                    </a:ext>
                  </a:extLst>
                </p:cNvPr>
                <p:cNvSpPr/>
                <p:nvPr/>
              </p:nvSpPr>
              <p:spPr>
                <a:xfrm>
                  <a:off x="6435972" y="5791200"/>
                  <a:ext cx="117231" cy="11723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25"/>
                </a:p>
              </p:txBody>
            </p:sp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id="{CBAD33A2-E022-40C6-82CB-FCF9B0F57D09}"/>
                    </a:ext>
                  </a:extLst>
                </p:cNvPr>
                <p:cNvSpPr/>
                <p:nvPr/>
              </p:nvSpPr>
              <p:spPr>
                <a:xfrm>
                  <a:off x="6966442" y="5791200"/>
                  <a:ext cx="117231" cy="11723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25"/>
                </a:p>
              </p:txBody>
            </p:sp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EEA767ED-0464-421C-B41D-CBBA850E15A8}"/>
                    </a:ext>
                  </a:extLst>
                </p:cNvPr>
                <p:cNvSpPr/>
                <p:nvPr/>
              </p:nvSpPr>
              <p:spPr>
                <a:xfrm>
                  <a:off x="7496912" y="5791200"/>
                  <a:ext cx="117231" cy="11723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25"/>
                </a:p>
              </p:txBody>
            </p:sp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35266512-D48F-40B7-8BD7-67161F995485}"/>
                    </a:ext>
                  </a:extLst>
                </p:cNvPr>
                <p:cNvSpPr/>
                <p:nvPr/>
              </p:nvSpPr>
              <p:spPr>
                <a:xfrm>
                  <a:off x="8027382" y="5791200"/>
                  <a:ext cx="117231" cy="11723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25"/>
                </a:p>
              </p:txBody>
            </p:sp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EE367051-4E46-4A9B-807B-91F04ABA480B}"/>
                    </a:ext>
                  </a:extLst>
                </p:cNvPr>
                <p:cNvSpPr/>
                <p:nvPr/>
              </p:nvSpPr>
              <p:spPr>
                <a:xfrm>
                  <a:off x="8557852" y="5791200"/>
                  <a:ext cx="117231" cy="11723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25"/>
                </a:p>
              </p:txBody>
            </p:sp>
          </p:grpSp>
        </p:grp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FDEBDFC4-9365-4AEA-A965-3C9EE8EA5D9E}"/>
                </a:ext>
              </a:extLst>
            </p:cNvPr>
            <p:cNvSpPr/>
            <p:nvPr userDrawn="1"/>
          </p:nvSpPr>
          <p:spPr>
            <a:xfrm>
              <a:off x="0" y="9594189"/>
              <a:ext cx="457200" cy="914400"/>
            </a:xfrm>
            <a:custGeom>
              <a:avLst/>
              <a:gdLst>
                <a:gd name="connsiteX0" fmla="*/ 0 w 457200"/>
                <a:gd name="connsiteY0" fmla="*/ 0 h 914400"/>
                <a:gd name="connsiteX1" fmla="*/ 457200 w 457200"/>
                <a:gd name="connsiteY1" fmla="*/ 457200 h 914400"/>
                <a:gd name="connsiteX2" fmla="*/ 0 w 457200"/>
                <a:gd name="connsiteY2" fmla="*/ 914400 h 914400"/>
                <a:gd name="connsiteX3" fmla="*/ 0 w 457200"/>
                <a:gd name="connsiteY3" fmla="*/ 679939 h 914400"/>
                <a:gd name="connsiteX4" fmla="*/ 222739 w 457200"/>
                <a:gd name="connsiteY4" fmla="*/ 457200 h 914400"/>
                <a:gd name="connsiteX5" fmla="*/ 0 w 457200"/>
                <a:gd name="connsiteY5" fmla="*/ 234461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7200" h="914400">
                  <a:moveTo>
                    <a:pt x="0" y="0"/>
                  </a:moveTo>
                  <a:cubicBezTo>
                    <a:pt x="252505" y="0"/>
                    <a:pt x="457200" y="204695"/>
                    <a:pt x="457200" y="457200"/>
                  </a:cubicBezTo>
                  <a:cubicBezTo>
                    <a:pt x="457200" y="709705"/>
                    <a:pt x="252505" y="914400"/>
                    <a:pt x="0" y="914400"/>
                  </a:cubicBezTo>
                  <a:lnTo>
                    <a:pt x="0" y="679939"/>
                  </a:lnTo>
                  <a:cubicBezTo>
                    <a:pt x="123015" y="679939"/>
                    <a:pt x="222739" y="580215"/>
                    <a:pt x="222739" y="457200"/>
                  </a:cubicBezTo>
                  <a:cubicBezTo>
                    <a:pt x="222739" y="334185"/>
                    <a:pt x="123015" y="234461"/>
                    <a:pt x="0" y="234461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9A437E73-9D88-4940-9AE1-36C0874C80E6}"/>
                </a:ext>
              </a:extLst>
            </p:cNvPr>
            <p:cNvSpPr/>
            <p:nvPr userDrawn="1"/>
          </p:nvSpPr>
          <p:spPr>
            <a:xfrm>
              <a:off x="309024" y="8890803"/>
              <a:ext cx="445477" cy="44547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</p:grpSp>
      <p:sp>
        <p:nvSpPr>
          <p:cNvPr id="75" name="Picture Placeholder 74">
            <a:extLst>
              <a:ext uri="{FF2B5EF4-FFF2-40B4-BE49-F238E27FC236}">
                <a16:creationId xmlns:a16="http://schemas.microsoft.com/office/drawing/2014/main" id="{E90A6D40-D433-494B-8628-00588E9E8FC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235673" y="691675"/>
            <a:ext cx="3116663" cy="5143500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25000"/>
            </a:schemeClr>
          </a:solidFill>
          <a:effectLst>
            <a:outerShdw blurRad="952500" dist="1739900" dir="5400000" sx="85000" sy="85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2971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5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2971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8944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75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3DCAC48-AF4A-44DF-9665-BF137B624025}"/>
              </a:ext>
            </a:extLst>
          </p:cNvPr>
          <p:cNvSpPr/>
          <p:nvPr userDrawn="1"/>
        </p:nvSpPr>
        <p:spPr>
          <a:xfrm>
            <a:off x="0" y="2"/>
            <a:ext cx="8315671" cy="6857999"/>
          </a:xfrm>
          <a:custGeom>
            <a:avLst/>
            <a:gdLst>
              <a:gd name="connsiteX0" fmla="*/ 0 w 13284502"/>
              <a:gd name="connsiteY0" fmla="*/ 0 h 10972799"/>
              <a:gd name="connsiteX1" fmla="*/ 8752716 w 13284502"/>
              <a:gd name="connsiteY1" fmla="*/ 0 h 10972799"/>
              <a:gd name="connsiteX2" fmla="*/ 8808104 w 13284502"/>
              <a:gd name="connsiteY2" fmla="*/ 62420 h 10972799"/>
              <a:gd name="connsiteX3" fmla="*/ 13270963 w 13284502"/>
              <a:gd name="connsiteY3" fmla="*/ 10759148 h 10972799"/>
              <a:gd name="connsiteX4" fmla="*/ 13284502 w 13284502"/>
              <a:gd name="connsiteY4" fmla="*/ 10972799 h 10972799"/>
              <a:gd name="connsiteX5" fmla="*/ 5178328 w 13284502"/>
              <a:gd name="connsiteY5" fmla="*/ 10972799 h 10972799"/>
              <a:gd name="connsiteX6" fmla="*/ 5164258 w 13284502"/>
              <a:gd name="connsiteY6" fmla="*/ 10956557 h 10972799"/>
              <a:gd name="connsiteX7" fmla="*/ 310888 w 13284502"/>
              <a:gd name="connsiteY7" fmla="*/ 7858715 h 10972799"/>
              <a:gd name="connsiteX8" fmla="*/ 0 w 13284502"/>
              <a:gd name="connsiteY8" fmla="*/ 7770433 h 10972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284502" h="10972799">
                <a:moveTo>
                  <a:pt x="0" y="0"/>
                </a:moveTo>
                <a:lnTo>
                  <a:pt x="8752716" y="0"/>
                </a:lnTo>
                <a:lnTo>
                  <a:pt x="8808104" y="62420"/>
                </a:lnTo>
                <a:cubicBezTo>
                  <a:pt x="11331118" y="2975050"/>
                  <a:pt x="12960790" y="6682679"/>
                  <a:pt x="13270963" y="10759148"/>
                </a:cubicBezTo>
                <a:lnTo>
                  <a:pt x="13284502" y="10972799"/>
                </a:lnTo>
                <a:lnTo>
                  <a:pt x="5178328" y="10972799"/>
                </a:lnTo>
                <a:lnTo>
                  <a:pt x="5164258" y="10956557"/>
                </a:lnTo>
                <a:cubicBezTo>
                  <a:pt x="3867045" y="9529304"/>
                  <a:pt x="2198336" y="8445772"/>
                  <a:pt x="310888" y="7858715"/>
                </a:cubicBezTo>
                <a:lnTo>
                  <a:pt x="0" y="7770433"/>
                </a:lnTo>
                <a:close/>
              </a:path>
            </a:pathLst>
          </a:custGeom>
          <a:solidFill>
            <a:srgbClr val="1005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06E3AA0-86C3-4B2F-9676-D67B94B9E80A}"/>
              </a:ext>
            </a:extLst>
          </p:cNvPr>
          <p:cNvGrpSpPr/>
          <p:nvPr userDrawn="1"/>
        </p:nvGrpSpPr>
        <p:grpSpPr>
          <a:xfrm>
            <a:off x="658839" y="345558"/>
            <a:ext cx="1161052" cy="225942"/>
            <a:chOff x="6876067" y="4962050"/>
            <a:chExt cx="5796313" cy="112971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427E08C6-FDB2-4C73-90F5-FCAA526E2D12}"/>
                </a:ext>
              </a:extLst>
            </p:cNvPr>
            <p:cNvSpPr/>
            <p:nvPr/>
          </p:nvSpPr>
          <p:spPr>
            <a:xfrm>
              <a:off x="11522266" y="5157456"/>
              <a:ext cx="589082" cy="736864"/>
            </a:xfrm>
            <a:custGeom>
              <a:avLst/>
              <a:gdLst>
                <a:gd name="connsiteX0" fmla="*/ 360788 w 589082"/>
                <a:gd name="connsiteY0" fmla="*/ 0 h 736864"/>
                <a:gd name="connsiteX1" fmla="*/ 442322 w 589082"/>
                <a:gd name="connsiteY1" fmla="*/ 6625 h 736864"/>
                <a:gd name="connsiteX2" fmla="*/ 506529 w 589082"/>
                <a:gd name="connsiteY2" fmla="*/ 21912 h 736864"/>
                <a:gd name="connsiteX3" fmla="*/ 552392 w 589082"/>
                <a:gd name="connsiteY3" fmla="*/ 39748 h 736864"/>
                <a:gd name="connsiteX4" fmla="*/ 578891 w 589082"/>
                <a:gd name="connsiteY4" fmla="*/ 54016 h 736864"/>
                <a:gd name="connsiteX5" fmla="*/ 533028 w 589082"/>
                <a:gd name="connsiteY5" fmla="*/ 182432 h 736864"/>
                <a:gd name="connsiteX6" fmla="*/ 457100 w 589082"/>
                <a:gd name="connsiteY6" fmla="*/ 152876 h 736864"/>
                <a:gd name="connsiteX7" fmla="*/ 358750 w 589082"/>
                <a:gd name="connsiteY7" fmla="*/ 140646 h 736864"/>
                <a:gd name="connsiteX8" fmla="*/ 286898 w 589082"/>
                <a:gd name="connsiteY8" fmla="*/ 152876 h 736864"/>
                <a:gd name="connsiteX9" fmla="*/ 224727 w 589082"/>
                <a:gd name="connsiteY9" fmla="*/ 192115 h 736864"/>
                <a:gd name="connsiteX10" fmla="*/ 181412 w 589082"/>
                <a:gd name="connsiteY10" fmla="*/ 261928 h 736864"/>
                <a:gd name="connsiteX11" fmla="*/ 165106 w 589082"/>
                <a:gd name="connsiteY11" fmla="*/ 365884 h 736864"/>
                <a:gd name="connsiteX12" fmla="*/ 175807 w 589082"/>
                <a:gd name="connsiteY12" fmla="*/ 457100 h 736864"/>
                <a:gd name="connsiteX13" fmla="*/ 210459 w 589082"/>
                <a:gd name="connsiteY13" fmla="*/ 529971 h 736864"/>
                <a:gd name="connsiteX14" fmla="*/ 273138 w 589082"/>
                <a:gd name="connsiteY14" fmla="*/ 578382 h 736864"/>
                <a:gd name="connsiteX15" fmla="*/ 366902 w 589082"/>
                <a:gd name="connsiteY15" fmla="*/ 596217 h 736864"/>
                <a:gd name="connsiteX16" fmla="*/ 429072 w 589082"/>
                <a:gd name="connsiteY16" fmla="*/ 592141 h 736864"/>
                <a:gd name="connsiteX17" fmla="*/ 477992 w 589082"/>
                <a:gd name="connsiteY17" fmla="*/ 582459 h 736864"/>
                <a:gd name="connsiteX18" fmla="*/ 515702 w 589082"/>
                <a:gd name="connsiteY18" fmla="*/ 569719 h 736864"/>
                <a:gd name="connsiteX19" fmla="*/ 545258 w 589082"/>
                <a:gd name="connsiteY19" fmla="*/ 556470 h 736864"/>
                <a:gd name="connsiteX20" fmla="*/ 589082 w 589082"/>
                <a:gd name="connsiteY20" fmla="*/ 683867 h 736864"/>
                <a:gd name="connsiteX21" fmla="*/ 494299 w 589082"/>
                <a:gd name="connsiteY21" fmla="*/ 720557 h 736864"/>
                <a:gd name="connsiteX22" fmla="*/ 352634 w 589082"/>
                <a:gd name="connsiteY22" fmla="*/ 736864 h 736864"/>
                <a:gd name="connsiteX23" fmla="*/ 90196 w 589082"/>
                <a:gd name="connsiteY23" fmla="*/ 641061 h 736864"/>
                <a:gd name="connsiteX24" fmla="*/ 0 w 589082"/>
                <a:gd name="connsiteY24" fmla="*/ 368941 h 736864"/>
                <a:gd name="connsiteX25" fmla="*/ 27517 w 589082"/>
                <a:gd name="connsiteY25" fmla="*/ 212498 h 736864"/>
                <a:gd name="connsiteX26" fmla="*/ 102936 w 589082"/>
                <a:gd name="connsiteY26" fmla="*/ 96312 h 736864"/>
                <a:gd name="connsiteX27" fmla="*/ 217084 w 589082"/>
                <a:gd name="connsiteY27" fmla="*/ 24460 h 736864"/>
                <a:gd name="connsiteX28" fmla="*/ 360788 w 589082"/>
                <a:gd name="connsiteY28" fmla="*/ 0 h 736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89082" h="736864">
                  <a:moveTo>
                    <a:pt x="360788" y="0"/>
                  </a:moveTo>
                  <a:cubicBezTo>
                    <a:pt x="390683" y="0"/>
                    <a:pt x="417862" y="2208"/>
                    <a:pt x="442322" y="6625"/>
                  </a:cubicBezTo>
                  <a:cubicBezTo>
                    <a:pt x="466782" y="11041"/>
                    <a:pt x="488184" y="16137"/>
                    <a:pt x="506529" y="21912"/>
                  </a:cubicBezTo>
                  <a:cubicBezTo>
                    <a:pt x="524874" y="27688"/>
                    <a:pt x="540162" y="33633"/>
                    <a:pt x="552392" y="39748"/>
                  </a:cubicBezTo>
                  <a:cubicBezTo>
                    <a:pt x="564622" y="45863"/>
                    <a:pt x="573455" y="50619"/>
                    <a:pt x="578891" y="54016"/>
                  </a:cubicBezTo>
                  <a:lnTo>
                    <a:pt x="533028" y="182432"/>
                  </a:lnTo>
                  <a:cubicBezTo>
                    <a:pt x="511286" y="170882"/>
                    <a:pt x="485976" y="161030"/>
                    <a:pt x="457100" y="152876"/>
                  </a:cubicBezTo>
                  <a:cubicBezTo>
                    <a:pt x="428222" y="144723"/>
                    <a:pt x="395440" y="140646"/>
                    <a:pt x="358750" y="140646"/>
                  </a:cubicBezTo>
                  <a:cubicBezTo>
                    <a:pt x="334288" y="140646"/>
                    <a:pt x="310338" y="144723"/>
                    <a:pt x="286898" y="152876"/>
                  </a:cubicBezTo>
                  <a:cubicBezTo>
                    <a:pt x="263456" y="161030"/>
                    <a:pt x="242732" y="174109"/>
                    <a:pt x="224727" y="192115"/>
                  </a:cubicBezTo>
                  <a:cubicBezTo>
                    <a:pt x="206722" y="210120"/>
                    <a:pt x="192284" y="233391"/>
                    <a:pt x="181412" y="261928"/>
                  </a:cubicBezTo>
                  <a:cubicBezTo>
                    <a:pt x="170541" y="290465"/>
                    <a:pt x="165106" y="325117"/>
                    <a:pt x="165106" y="365884"/>
                  </a:cubicBezTo>
                  <a:cubicBezTo>
                    <a:pt x="165106" y="398498"/>
                    <a:pt x="168673" y="428903"/>
                    <a:pt x="175807" y="457100"/>
                  </a:cubicBezTo>
                  <a:cubicBezTo>
                    <a:pt x="182942" y="485297"/>
                    <a:pt x="194492" y="509588"/>
                    <a:pt x="210459" y="529971"/>
                  </a:cubicBezTo>
                  <a:cubicBezTo>
                    <a:pt x="226426" y="550355"/>
                    <a:pt x="247319" y="566492"/>
                    <a:pt x="273138" y="578382"/>
                  </a:cubicBezTo>
                  <a:cubicBezTo>
                    <a:pt x="298957" y="590272"/>
                    <a:pt x="330212" y="596217"/>
                    <a:pt x="366902" y="596217"/>
                  </a:cubicBezTo>
                  <a:cubicBezTo>
                    <a:pt x="390004" y="596217"/>
                    <a:pt x="410727" y="594859"/>
                    <a:pt x="429072" y="592141"/>
                  </a:cubicBezTo>
                  <a:cubicBezTo>
                    <a:pt x="447417" y="589423"/>
                    <a:pt x="463724" y="586196"/>
                    <a:pt x="477992" y="582459"/>
                  </a:cubicBezTo>
                  <a:cubicBezTo>
                    <a:pt x="492261" y="578722"/>
                    <a:pt x="504830" y="574475"/>
                    <a:pt x="515702" y="569719"/>
                  </a:cubicBezTo>
                  <a:cubicBezTo>
                    <a:pt x="526572" y="564963"/>
                    <a:pt x="536425" y="560546"/>
                    <a:pt x="545258" y="556470"/>
                  </a:cubicBezTo>
                  <a:lnTo>
                    <a:pt x="589082" y="683867"/>
                  </a:lnTo>
                  <a:cubicBezTo>
                    <a:pt x="566661" y="697456"/>
                    <a:pt x="535066" y="709686"/>
                    <a:pt x="494299" y="720557"/>
                  </a:cubicBezTo>
                  <a:cubicBezTo>
                    <a:pt x="453532" y="731428"/>
                    <a:pt x="406310" y="736864"/>
                    <a:pt x="352634" y="736864"/>
                  </a:cubicBezTo>
                  <a:cubicBezTo>
                    <a:pt x="237806" y="736864"/>
                    <a:pt x="150328" y="704930"/>
                    <a:pt x="90196" y="641061"/>
                  </a:cubicBezTo>
                  <a:cubicBezTo>
                    <a:pt x="30065" y="577193"/>
                    <a:pt x="0" y="486486"/>
                    <a:pt x="0" y="368941"/>
                  </a:cubicBezTo>
                  <a:cubicBezTo>
                    <a:pt x="0" y="310509"/>
                    <a:pt x="9172" y="258361"/>
                    <a:pt x="27517" y="212498"/>
                  </a:cubicBezTo>
                  <a:cubicBezTo>
                    <a:pt x="45862" y="166635"/>
                    <a:pt x="71002" y="127907"/>
                    <a:pt x="102936" y="96312"/>
                  </a:cubicBezTo>
                  <a:cubicBezTo>
                    <a:pt x="134870" y="64718"/>
                    <a:pt x="172920" y="40767"/>
                    <a:pt x="217084" y="24460"/>
                  </a:cubicBezTo>
                  <a:cubicBezTo>
                    <a:pt x="261248" y="8154"/>
                    <a:pt x="309149" y="0"/>
                    <a:pt x="3607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DA54FE3B-21CD-43C6-9863-6448E6B1F9A1}"/>
                </a:ext>
              </a:extLst>
            </p:cNvPr>
            <p:cNvSpPr/>
            <p:nvPr/>
          </p:nvSpPr>
          <p:spPr>
            <a:xfrm>
              <a:off x="8104792" y="5165611"/>
              <a:ext cx="539143" cy="714441"/>
            </a:xfrm>
            <a:custGeom>
              <a:avLst/>
              <a:gdLst>
                <a:gd name="connsiteX0" fmla="*/ 222180 w 539143"/>
                <a:gd name="connsiteY0" fmla="*/ 135550 h 714441"/>
                <a:gd name="connsiteX1" fmla="*/ 188038 w 539143"/>
                <a:gd name="connsiteY1" fmla="*/ 136569 h 714441"/>
                <a:gd name="connsiteX2" fmla="*/ 158991 w 539143"/>
                <a:gd name="connsiteY2" fmla="*/ 138607 h 714441"/>
                <a:gd name="connsiteX3" fmla="*/ 158991 w 539143"/>
                <a:gd name="connsiteY3" fmla="*/ 342442 h 714441"/>
                <a:gd name="connsiteX4" fmla="*/ 208931 w 539143"/>
                <a:gd name="connsiteY4" fmla="*/ 342442 h 714441"/>
                <a:gd name="connsiteX5" fmla="*/ 333270 w 539143"/>
                <a:gd name="connsiteY5" fmla="*/ 320020 h 714441"/>
                <a:gd name="connsiteX6" fmla="*/ 375056 w 539143"/>
                <a:gd name="connsiteY6" fmla="*/ 236448 h 714441"/>
                <a:gd name="connsiteX7" fmla="*/ 364355 w 539143"/>
                <a:gd name="connsiteY7" fmla="*/ 187528 h 714441"/>
                <a:gd name="connsiteX8" fmla="*/ 333779 w 539143"/>
                <a:gd name="connsiteY8" fmla="*/ 156443 h 714441"/>
                <a:gd name="connsiteX9" fmla="*/ 285369 w 539143"/>
                <a:gd name="connsiteY9" fmla="*/ 140136 h 714441"/>
                <a:gd name="connsiteX10" fmla="*/ 222180 w 539143"/>
                <a:gd name="connsiteY10" fmla="*/ 135550 h 714441"/>
                <a:gd name="connsiteX11" fmla="*/ 211988 w 539143"/>
                <a:gd name="connsiteY11" fmla="*/ 0 h 714441"/>
                <a:gd name="connsiteX12" fmla="*/ 454552 w 539143"/>
                <a:gd name="connsiteY12" fmla="*/ 55545 h 714441"/>
                <a:gd name="connsiteX13" fmla="*/ 539143 w 539143"/>
                <a:gd name="connsiteY13" fmla="*/ 237467 h 714441"/>
                <a:gd name="connsiteX14" fmla="*/ 453533 w 539143"/>
                <a:gd name="connsiteY14" fmla="*/ 421428 h 714441"/>
                <a:gd name="connsiteX15" fmla="*/ 208931 w 539143"/>
                <a:gd name="connsiteY15" fmla="*/ 477993 h 714441"/>
                <a:gd name="connsiteX16" fmla="*/ 158991 w 539143"/>
                <a:gd name="connsiteY16" fmla="*/ 477993 h 714441"/>
                <a:gd name="connsiteX17" fmla="*/ 158991 w 539143"/>
                <a:gd name="connsiteY17" fmla="*/ 714441 h 714441"/>
                <a:gd name="connsiteX18" fmla="*/ 83218 w 539143"/>
                <a:gd name="connsiteY18" fmla="*/ 714441 h 714441"/>
                <a:gd name="connsiteX19" fmla="*/ 0 w 539143"/>
                <a:gd name="connsiteY19" fmla="*/ 588757 h 714441"/>
                <a:gd name="connsiteX20" fmla="*/ 0 w 539143"/>
                <a:gd name="connsiteY20" fmla="*/ 78427 h 714441"/>
                <a:gd name="connsiteX21" fmla="*/ 48397 w 539143"/>
                <a:gd name="connsiteY21" fmla="*/ 12071 h 714441"/>
                <a:gd name="connsiteX22" fmla="*/ 110071 w 539143"/>
                <a:gd name="connsiteY22" fmla="*/ 4076 h 714441"/>
                <a:gd name="connsiteX23" fmla="*/ 211988 w 539143"/>
                <a:gd name="connsiteY23" fmla="*/ 0 h 714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39143" h="714441">
                  <a:moveTo>
                    <a:pt x="222180" y="135550"/>
                  </a:moveTo>
                  <a:cubicBezTo>
                    <a:pt x="210629" y="135550"/>
                    <a:pt x="199248" y="135890"/>
                    <a:pt x="188038" y="136569"/>
                  </a:cubicBezTo>
                  <a:cubicBezTo>
                    <a:pt x="176827" y="137248"/>
                    <a:pt x="167145" y="137928"/>
                    <a:pt x="158991" y="138607"/>
                  </a:cubicBezTo>
                  <a:lnTo>
                    <a:pt x="158991" y="342442"/>
                  </a:lnTo>
                  <a:lnTo>
                    <a:pt x="208931" y="342442"/>
                  </a:lnTo>
                  <a:cubicBezTo>
                    <a:pt x="263966" y="342442"/>
                    <a:pt x="305412" y="334968"/>
                    <a:pt x="333270" y="320020"/>
                  </a:cubicBezTo>
                  <a:cubicBezTo>
                    <a:pt x="361127" y="305073"/>
                    <a:pt x="375056" y="277215"/>
                    <a:pt x="375056" y="236448"/>
                  </a:cubicBezTo>
                  <a:cubicBezTo>
                    <a:pt x="375056" y="216744"/>
                    <a:pt x="371489" y="200437"/>
                    <a:pt x="364355" y="187528"/>
                  </a:cubicBezTo>
                  <a:cubicBezTo>
                    <a:pt x="357221" y="174618"/>
                    <a:pt x="347029" y="164257"/>
                    <a:pt x="333779" y="156443"/>
                  </a:cubicBezTo>
                  <a:cubicBezTo>
                    <a:pt x="320530" y="148629"/>
                    <a:pt x="304393" y="143194"/>
                    <a:pt x="285369" y="140136"/>
                  </a:cubicBezTo>
                  <a:cubicBezTo>
                    <a:pt x="266344" y="137079"/>
                    <a:pt x="245281" y="135550"/>
                    <a:pt x="222180" y="135550"/>
                  </a:cubicBezTo>
                  <a:close/>
                  <a:moveTo>
                    <a:pt x="211988" y="0"/>
                  </a:moveTo>
                  <a:cubicBezTo>
                    <a:pt x="317303" y="0"/>
                    <a:pt x="398157" y="18515"/>
                    <a:pt x="454552" y="55545"/>
                  </a:cubicBezTo>
                  <a:cubicBezTo>
                    <a:pt x="510946" y="92575"/>
                    <a:pt x="539143" y="153215"/>
                    <a:pt x="539143" y="237467"/>
                  </a:cubicBezTo>
                  <a:cubicBezTo>
                    <a:pt x="539143" y="322399"/>
                    <a:pt x="510606" y="383719"/>
                    <a:pt x="453533" y="421428"/>
                  </a:cubicBezTo>
                  <a:cubicBezTo>
                    <a:pt x="396459" y="459138"/>
                    <a:pt x="314925" y="477993"/>
                    <a:pt x="208931" y="477993"/>
                  </a:cubicBezTo>
                  <a:lnTo>
                    <a:pt x="158991" y="477993"/>
                  </a:lnTo>
                  <a:lnTo>
                    <a:pt x="158991" y="714441"/>
                  </a:lnTo>
                  <a:lnTo>
                    <a:pt x="83218" y="714441"/>
                  </a:lnTo>
                  <a:lnTo>
                    <a:pt x="0" y="588757"/>
                  </a:lnTo>
                  <a:lnTo>
                    <a:pt x="0" y="78427"/>
                  </a:lnTo>
                  <a:lnTo>
                    <a:pt x="48397" y="12071"/>
                  </a:lnTo>
                  <a:lnTo>
                    <a:pt x="110071" y="4076"/>
                  </a:lnTo>
                  <a:cubicBezTo>
                    <a:pt x="148799" y="1358"/>
                    <a:pt x="182772" y="0"/>
                    <a:pt x="2119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6E338130-9817-47F3-BD17-4D306F9F93C0}"/>
                </a:ext>
              </a:extLst>
            </p:cNvPr>
            <p:cNvSpPr/>
            <p:nvPr/>
          </p:nvSpPr>
          <p:spPr>
            <a:xfrm>
              <a:off x="9304941" y="5165611"/>
              <a:ext cx="577873" cy="714441"/>
            </a:xfrm>
            <a:custGeom>
              <a:avLst/>
              <a:gdLst>
                <a:gd name="connsiteX0" fmla="*/ 206893 w 577873"/>
                <a:gd name="connsiteY0" fmla="*/ 0 h 714441"/>
                <a:gd name="connsiteX1" fmla="*/ 450476 w 577873"/>
                <a:gd name="connsiteY1" fmla="*/ 56564 h 714441"/>
                <a:gd name="connsiteX2" fmla="*/ 535067 w 577873"/>
                <a:gd name="connsiteY2" fmla="*/ 232371 h 714441"/>
                <a:gd name="connsiteX3" fmla="*/ 500925 w 577873"/>
                <a:gd name="connsiteY3" fmla="*/ 353144 h 714441"/>
                <a:gd name="connsiteX4" fmla="*/ 402574 w 577873"/>
                <a:gd name="connsiteY4" fmla="*/ 426015 h 714441"/>
                <a:gd name="connsiteX5" fmla="*/ 447418 w 577873"/>
                <a:gd name="connsiteY5" fmla="*/ 486656 h 714441"/>
                <a:gd name="connsiteX6" fmla="*/ 493791 w 577873"/>
                <a:gd name="connsiteY6" fmla="*/ 557998 h 714441"/>
                <a:gd name="connsiteX7" fmla="*/ 538125 w 577873"/>
                <a:gd name="connsiteY7" fmla="*/ 635455 h 714441"/>
                <a:gd name="connsiteX8" fmla="*/ 577873 w 577873"/>
                <a:gd name="connsiteY8" fmla="*/ 714441 h 714441"/>
                <a:gd name="connsiteX9" fmla="*/ 400138 w 577873"/>
                <a:gd name="connsiteY9" fmla="*/ 714441 h 714441"/>
                <a:gd name="connsiteX10" fmla="*/ 360748 w 577873"/>
                <a:gd name="connsiteY10" fmla="*/ 644118 h 714441"/>
                <a:gd name="connsiteX11" fmla="*/ 319830 w 577873"/>
                <a:gd name="connsiteY11" fmla="*/ 574814 h 714441"/>
                <a:gd name="connsiteX12" fmla="*/ 278394 w 577873"/>
                <a:gd name="connsiteY12" fmla="*/ 511116 h 714441"/>
                <a:gd name="connsiteX13" fmla="*/ 237468 w 577873"/>
                <a:gd name="connsiteY13" fmla="*/ 456590 h 714441"/>
                <a:gd name="connsiteX14" fmla="*/ 158992 w 577873"/>
                <a:gd name="connsiteY14" fmla="*/ 456590 h 714441"/>
                <a:gd name="connsiteX15" fmla="*/ 158992 w 577873"/>
                <a:gd name="connsiteY15" fmla="*/ 714441 h 714441"/>
                <a:gd name="connsiteX16" fmla="*/ 0 w 577873"/>
                <a:gd name="connsiteY16" fmla="*/ 714441 h 714441"/>
                <a:gd name="connsiteX17" fmla="*/ 0 w 577873"/>
                <a:gd name="connsiteY17" fmla="*/ 18345 h 714441"/>
                <a:gd name="connsiteX18" fmla="*/ 107523 w 577873"/>
                <a:gd name="connsiteY18" fmla="*/ 4076 h 714441"/>
                <a:gd name="connsiteX19" fmla="*/ 206893 w 577873"/>
                <a:gd name="connsiteY19" fmla="*/ 0 h 714441"/>
                <a:gd name="connsiteX20" fmla="*/ 216066 w 577873"/>
                <a:gd name="connsiteY20" fmla="*/ 135550 h 714441"/>
                <a:gd name="connsiteX21" fmla="*/ 184981 w 577873"/>
                <a:gd name="connsiteY21" fmla="*/ 136569 h 714441"/>
                <a:gd name="connsiteX22" fmla="*/ 158992 w 577873"/>
                <a:gd name="connsiteY22" fmla="*/ 138607 h 714441"/>
                <a:gd name="connsiteX23" fmla="*/ 158992 w 577873"/>
                <a:gd name="connsiteY23" fmla="*/ 330212 h 714441"/>
                <a:gd name="connsiteX24" fmla="*/ 203836 w 577873"/>
                <a:gd name="connsiteY24" fmla="*/ 330212 h 714441"/>
                <a:gd name="connsiteX25" fmla="*/ 332252 w 577873"/>
                <a:gd name="connsiteY25" fmla="*/ 307790 h 714441"/>
                <a:gd name="connsiteX26" fmla="*/ 370980 w 577873"/>
                <a:gd name="connsiteY26" fmla="*/ 231352 h 714441"/>
                <a:gd name="connsiteX27" fmla="*/ 331742 w 577873"/>
                <a:gd name="connsiteY27" fmla="*/ 157462 h 714441"/>
                <a:gd name="connsiteX28" fmla="*/ 216066 w 577873"/>
                <a:gd name="connsiteY28" fmla="*/ 135550 h 714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77873" h="714441">
                  <a:moveTo>
                    <a:pt x="206893" y="0"/>
                  </a:moveTo>
                  <a:cubicBezTo>
                    <a:pt x="312887" y="0"/>
                    <a:pt x="394082" y="18854"/>
                    <a:pt x="450476" y="56564"/>
                  </a:cubicBezTo>
                  <a:cubicBezTo>
                    <a:pt x="506870" y="94273"/>
                    <a:pt x="535067" y="152876"/>
                    <a:pt x="535067" y="232371"/>
                  </a:cubicBezTo>
                  <a:cubicBezTo>
                    <a:pt x="535067" y="281971"/>
                    <a:pt x="523686" y="322229"/>
                    <a:pt x="500925" y="353144"/>
                  </a:cubicBezTo>
                  <a:cubicBezTo>
                    <a:pt x="478164" y="384059"/>
                    <a:pt x="445380" y="408349"/>
                    <a:pt x="402574" y="426015"/>
                  </a:cubicBezTo>
                  <a:cubicBezTo>
                    <a:pt x="416843" y="443680"/>
                    <a:pt x="431791" y="463894"/>
                    <a:pt x="447418" y="486656"/>
                  </a:cubicBezTo>
                  <a:cubicBezTo>
                    <a:pt x="463046" y="509417"/>
                    <a:pt x="478503" y="533198"/>
                    <a:pt x="493791" y="557998"/>
                  </a:cubicBezTo>
                  <a:cubicBezTo>
                    <a:pt x="509078" y="582798"/>
                    <a:pt x="523856" y="608617"/>
                    <a:pt x="538125" y="635455"/>
                  </a:cubicBezTo>
                  <a:cubicBezTo>
                    <a:pt x="552393" y="662293"/>
                    <a:pt x="565642" y="688622"/>
                    <a:pt x="577873" y="714441"/>
                  </a:cubicBezTo>
                  <a:lnTo>
                    <a:pt x="400138" y="714441"/>
                  </a:lnTo>
                  <a:cubicBezTo>
                    <a:pt x="387176" y="691340"/>
                    <a:pt x="374046" y="667899"/>
                    <a:pt x="360748" y="644118"/>
                  </a:cubicBezTo>
                  <a:cubicBezTo>
                    <a:pt x="347452" y="620337"/>
                    <a:pt x="333812" y="597236"/>
                    <a:pt x="319830" y="574814"/>
                  </a:cubicBezTo>
                  <a:cubicBezTo>
                    <a:pt x="305848" y="552392"/>
                    <a:pt x="292037" y="531160"/>
                    <a:pt x="278394" y="511116"/>
                  </a:cubicBezTo>
                  <a:cubicBezTo>
                    <a:pt x="264753" y="491072"/>
                    <a:pt x="251110" y="472897"/>
                    <a:pt x="237468" y="456590"/>
                  </a:cubicBezTo>
                  <a:lnTo>
                    <a:pt x="158992" y="456590"/>
                  </a:lnTo>
                  <a:lnTo>
                    <a:pt x="158992" y="714441"/>
                  </a:lnTo>
                  <a:lnTo>
                    <a:pt x="0" y="714441"/>
                  </a:lnTo>
                  <a:lnTo>
                    <a:pt x="0" y="18345"/>
                  </a:lnTo>
                  <a:cubicBezTo>
                    <a:pt x="34652" y="11550"/>
                    <a:pt x="70494" y="6794"/>
                    <a:pt x="107523" y="4076"/>
                  </a:cubicBezTo>
                  <a:cubicBezTo>
                    <a:pt x="144554" y="1358"/>
                    <a:pt x="177677" y="0"/>
                    <a:pt x="206893" y="0"/>
                  </a:cubicBezTo>
                  <a:close/>
                  <a:moveTo>
                    <a:pt x="216066" y="135550"/>
                  </a:moveTo>
                  <a:cubicBezTo>
                    <a:pt x="204515" y="135550"/>
                    <a:pt x="194153" y="135890"/>
                    <a:pt x="184981" y="136569"/>
                  </a:cubicBezTo>
                  <a:cubicBezTo>
                    <a:pt x="175808" y="137248"/>
                    <a:pt x="167145" y="137928"/>
                    <a:pt x="158992" y="138607"/>
                  </a:cubicBezTo>
                  <a:lnTo>
                    <a:pt x="158992" y="330212"/>
                  </a:lnTo>
                  <a:lnTo>
                    <a:pt x="203836" y="330212"/>
                  </a:lnTo>
                  <a:cubicBezTo>
                    <a:pt x="263627" y="330212"/>
                    <a:pt x="306432" y="322738"/>
                    <a:pt x="332252" y="307790"/>
                  </a:cubicBezTo>
                  <a:cubicBezTo>
                    <a:pt x="358071" y="292842"/>
                    <a:pt x="370980" y="267363"/>
                    <a:pt x="370980" y="231352"/>
                  </a:cubicBezTo>
                  <a:cubicBezTo>
                    <a:pt x="370980" y="196700"/>
                    <a:pt x="357901" y="172070"/>
                    <a:pt x="331742" y="157462"/>
                  </a:cubicBezTo>
                  <a:cubicBezTo>
                    <a:pt x="305583" y="142854"/>
                    <a:pt x="267024" y="135550"/>
                    <a:pt x="216066" y="1355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0D9B2FE0-5F48-45DD-9E19-1B1EB9776511}"/>
                </a:ext>
              </a:extLst>
            </p:cNvPr>
            <p:cNvSpPr/>
            <p:nvPr/>
          </p:nvSpPr>
          <p:spPr>
            <a:xfrm>
              <a:off x="6876067" y="5173763"/>
              <a:ext cx="476974" cy="706288"/>
            </a:xfrm>
            <a:custGeom>
              <a:avLst/>
              <a:gdLst>
                <a:gd name="connsiteX0" fmla="*/ 0 w 476974"/>
                <a:gd name="connsiteY0" fmla="*/ 0 h 706288"/>
                <a:gd name="connsiteX1" fmla="*/ 410502 w 476974"/>
                <a:gd name="connsiteY1" fmla="*/ 0 h 706288"/>
                <a:gd name="connsiteX2" fmla="*/ 476974 w 476974"/>
                <a:gd name="connsiteY2" fmla="*/ 100394 h 706288"/>
                <a:gd name="connsiteX3" fmla="*/ 476974 w 476974"/>
                <a:gd name="connsiteY3" fmla="*/ 133512 h 706288"/>
                <a:gd name="connsiteX4" fmla="*/ 158991 w 476974"/>
                <a:gd name="connsiteY4" fmla="*/ 133512 h 706288"/>
                <a:gd name="connsiteX5" fmla="*/ 158991 w 476974"/>
                <a:gd name="connsiteY5" fmla="*/ 272120 h 706288"/>
                <a:gd name="connsiteX6" fmla="*/ 441303 w 476974"/>
                <a:gd name="connsiteY6" fmla="*/ 272120 h 706288"/>
                <a:gd name="connsiteX7" fmla="*/ 441303 w 476974"/>
                <a:gd name="connsiteY7" fmla="*/ 402574 h 706288"/>
                <a:gd name="connsiteX8" fmla="*/ 158991 w 476974"/>
                <a:gd name="connsiteY8" fmla="*/ 402574 h 706288"/>
                <a:gd name="connsiteX9" fmla="*/ 158991 w 476974"/>
                <a:gd name="connsiteY9" fmla="*/ 572776 h 706288"/>
                <a:gd name="connsiteX10" fmla="*/ 475297 w 476974"/>
                <a:gd name="connsiteY10" fmla="*/ 572776 h 706288"/>
                <a:gd name="connsiteX11" fmla="*/ 377919 w 476974"/>
                <a:gd name="connsiteY11" fmla="*/ 706288 h 706288"/>
                <a:gd name="connsiteX12" fmla="*/ 0 w 476974"/>
                <a:gd name="connsiteY12" fmla="*/ 706288 h 706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6974" h="706288">
                  <a:moveTo>
                    <a:pt x="0" y="0"/>
                  </a:moveTo>
                  <a:lnTo>
                    <a:pt x="410502" y="0"/>
                  </a:lnTo>
                  <a:lnTo>
                    <a:pt x="476974" y="100394"/>
                  </a:lnTo>
                  <a:lnTo>
                    <a:pt x="476974" y="133512"/>
                  </a:lnTo>
                  <a:lnTo>
                    <a:pt x="158991" y="133512"/>
                  </a:lnTo>
                  <a:lnTo>
                    <a:pt x="158991" y="272120"/>
                  </a:lnTo>
                  <a:lnTo>
                    <a:pt x="441303" y="272120"/>
                  </a:lnTo>
                  <a:lnTo>
                    <a:pt x="441303" y="402574"/>
                  </a:lnTo>
                  <a:lnTo>
                    <a:pt x="158991" y="402574"/>
                  </a:lnTo>
                  <a:lnTo>
                    <a:pt x="158991" y="572776"/>
                  </a:lnTo>
                  <a:lnTo>
                    <a:pt x="475297" y="572776"/>
                  </a:lnTo>
                  <a:lnTo>
                    <a:pt x="377919" y="706288"/>
                  </a:lnTo>
                  <a:lnTo>
                    <a:pt x="0" y="70628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F42A964-A7F4-45FE-9030-E27D58EA0C10}"/>
                </a:ext>
              </a:extLst>
            </p:cNvPr>
            <p:cNvSpPr/>
            <p:nvPr/>
          </p:nvSpPr>
          <p:spPr>
            <a:xfrm>
              <a:off x="7185646" y="4962050"/>
              <a:ext cx="1067768" cy="1129714"/>
            </a:xfrm>
            <a:custGeom>
              <a:avLst/>
              <a:gdLst>
                <a:gd name="connsiteX0" fmla="*/ 10191 w 667559"/>
                <a:gd name="connsiteY0" fmla="*/ 0 h 706288"/>
                <a:gd name="connsiteX1" fmla="*/ 202815 w 667559"/>
                <a:gd name="connsiteY1" fmla="*/ 0 h 706288"/>
                <a:gd name="connsiteX2" fmla="*/ 337394 w 667559"/>
                <a:gd name="connsiteY2" fmla="*/ 204520 h 706288"/>
                <a:gd name="connsiteX3" fmla="*/ 474919 w 667559"/>
                <a:gd name="connsiteY3" fmla="*/ 0 h 706288"/>
                <a:gd name="connsiteX4" fmla="*/ 656348 w 667559"/>
                <a:gd name="connsiteY4" fmla="*/ 0 h 706288"/>
                <a:gd name="connsiteX5" fmla="*/ 427129 w 667559"/>
                <a:gd name="connsiteY5" fmla="*/ 340882 h 706288"/>
                <a:gd name="connsiteX6" fmla="*/ 575587 w 667559"/>
                <a:gd name="connsiteY6" fmla="*/ 547974 h 706288"/>
                <a:gd name="connsiteX7" fmla="*/ 667559 w 667559"/>
                <a:gd name="connsiteY7" fmla="*/ 706288 h 706288"/>
                <a:gd name="connsiteX8" fmla="*/ 477372 w 667559"/>
                <a:gd name="connsiteY8" fmla="*/ 706288 h 706288"/>
                <a:gd name="connsiteX9" fmla="*/ 412073 w 667559"/>
                <a:gd name="connsiteY9" fmla="*/ 586750 h 706288"/>
                <a:gd name="connsiteX10" fmla="*/ 330610 w 667559"/>
                <a:gd name="connsiteY10" fmla="*/ 484411 h 706288"/>
                <a:gd name="connsiteX11" fmla="*/ 294485 w 667559"/>
                <a:gd name="connsiteY11" fmla="*/ 528219 h 706288"/>
                <a:gd name="connsiteX12" fmla="*/ 250732 w 667559"/>
                <a:gd name="connsiteY12" fmla="*/ 587801 h 706288"/>
                <a:gd name="connsiteX13" fmla="*/ 209782 w 667559"/>
                <a:gd name="connsiteY13" fmla="*/ 653180 h 706288"/>
                <a:gd name="connsiteX14" fmla="*/ 181413 w 667559"/>
                <a:gd name="connsiteY14" fmla="*/ 706288 h 706288"/>
                <a:gd name="connsiteX15" fmla="*/ 0 w 667559"/>
                <a:gd name="connsiteY15" fmla="*/ 706288 h 706288"/>
                <a:gd name="connsiteX16" fmla="*/ 105261 w 667559"/>
                <a:gd name="connsiteY16" fmla="*/ 535465 h 706288"/>
                <a:gd name="connsiteX17" fmla="*/ 240652 w 667559"/>
                <a:gd name="connsiteY17" fmla="*/ 348399 h 706288"/>
                <a:gd name="connsiteX18" fmla="*/ 10191 w 667559"/>
                <a:gd name="connsiteY18" fmla="*/ 0 h 706288"/>
                <a:gd name="connsiteX0" fmla="*/ 10191 w 667559"/>
                <a:gd name="connsiteY0" fmla="*/ 0 h 706288"/>
                <a:gd name="connsiteX1" fmla="*/ 202815 w 667559"/>
                <a:gd name="connsiteY1" fmla="*/ 0 h 706288"/>
                <a:gd name="connsiteX2" fmla="*/ 337394 w 667559"/>
                <a:gd name="connsiteY2" fmla="*/ 204520 h 706288"/>
                <a:gd name="connsiteX3" fmla="*/ 474919 w 667559"/>
                <a:gd name="connsiteY3" fmla="*/ 0 h 706288"/>
                <a:gd name="connsiteX4" fmla="*/ 656348 w 667559"/>
                <a:gd name="connsiteY4" fmla="*/ 0 h 706288"/>
                <a:gd name="connsiteX5" fmla="*/ 427129 w 667559"/>
                <a:gd name="connsiteY5" fmla="*/ 340882 h 706288"/>
                <a:gd name="connsiteX6" fmla="*/ 575587 w 667559"/>
                <a:gd name="connsiteY6" fmla="*/ 547974 h 706288"/>
                <a:gd name="connsiteX7" fmla="*/ 667559 w 667559"/>
                <a:gd name="connsiteY7" fmla="*/ 706288 h 706288"/>
                <a:gd name="connsiteX8" fmla="*/ 477372 w 667559"/>
                <a:gd name="connsiteY8" fmla="*/ 706288 h 706288"/>
                <a:gd name="connsiteX9" fmla="*/ 412073 w 667559"/>
                <a:gd name="connsiteY9" fmla="*/ 586750 h 706288"/>
                <a:gd name="connsiteX10" fmla="*/ 330610 w 667559"/>
                <a:gd name="connsiteY10" fmla="*/ 484411 h 706288"/>
                <a:gd name="connsiteX11" fmla="*/ 294485 w 667559"/>
                <a:gd name="connsiteY11" fmla="*/ 528219 h 706288"/>
                <a:gd name="connsiteX12" fmla="*/ 250732 w 667559"/>
                <a:gd name="connsiteY12" fmla="*/ 587801 h 706288"/>
                <a:gd name="connsiteX13" fmla="*/ 209782 w 667559"/>
                <a:gd name="connsiteY13" fmla="*/ 653180 h 706288"/>
                <a:gd name="connsiteX14" fmla="*/ 181413 w 667559"/>
                <a:gd name="connsiteY14" fmla="*/ 706288 h 706288"/>
                <a:gd name="connsiteX15" fmla="*/ 0 w 667559"/>
                <a:gd name="connsiteY15" fmla="*/ 706288 h 706288"/>
                <a:gd name="connsiteX16" fmla="*/ 105261 w 667559"/>
                <a:gd name="connsiteY16" fmla="*/ 535465 h 706288"/>
                <a:gd name="connsiteX17" fmla="*/ 240652 w 667559"/>
                <a:gd name="connsiteY17" fmla="*/ 348399 h 706288"/>
                <a:gd name="connsiteX18" fmla="*/ 10191 w 667559"/>
                <a:gd name="connsiteY18" fmla="*/ 0 h 706288"/>
                <a:gd name="connsiteX0" fmla="*/ 10191 w 667559"/>
                <a:gd name="connsiteY0" fmla="*/ 0 h 706288"/>
                <a:gd name="connsiteX1" fmla="*/ 202815 w 667559"/>
                <a:gd name="connsiteY1" fmla="*/ 0 h 706288"/>
                <a:gd name="connsiteX2" fmla="*/ 337394 w 667559"/>
                <a:gd name="connsiteY2" fmla="*/ 204520 h 706288"/>
                <a:gd name="connsiteX3" fmla="*/ 474919 w 667559"/>
                <a:gd name="connsiteY3" fmla="*/ 0 h 706288"/>
                <a:gd name="connsiteX4" fmla="*/ 656348 w 667559"/>
                <a:gd name="connsiteY4" fmla="*/ 0 h 706288"/>
                <a:gd name="connsiteX5" fmla="*/ 427129 w 667559"/>
                <a:gd name="connsiteY5" fmla="*/ 340882 h 706288"/>
                <a:gd name="connsiteX6" fmla="*/ 575587 w 667559"/>
                <a:gd name="connsiteY6" fmla="*/ 547974 h 706288"/>
                <a:gd name="connsiteX7" fmla="*/ 667559 w 667559"/>
                <a:gd name="connsiteY7" fmla="*/ 706288 h 706288"/>
                <a:gd name="connsiteX8" fmla="*/ 477372 w 667559"/>
                <a:gd name="connsiteY8" fmla="*/ 706288 h 706288"/>
                <a:gd name="connsiteX9" fmla="*/ 412073 w 667559"/>
                <a:gd name="connsiteY9" fmla="*/ 586750 h 706288"/>
                <a:gd name="connsiteX10" fmla="*/ 330610 w 667559"/>
                <a:gd name="connsiteY10" fmla="*/ 484411 h 706288"/>
                <a:gd name="connsiteX11" fmla="*/ 294485 w 667559"/>
                <a:gd name="connsiteY11" fmla="*/ 528219 h 706288"/>
                <a:gd name="connsiteX12" fmla="*/ 250732 w 667559"/>
                <a:gd name="connsiteY12" fmla="*/ 587801 h 706288"/>
                <a:gd name="connsiteX13" fmla="*/ 209782 w 667559"/>
                <a:gd name="connsiteY13" fmla="*/ 653180 h 706288"/>
                <a:gd name="connsiteX14" fmla="*/ 181413 w 667559"/>
                <a:gd name="connsiteY14" fmla="*/ 706288 h 706288"/>
                <a:gd name="connsiteX15" fmla="*/ 0 w 667559"/>
                <a:gd name="connsiteY15" fmla="*/ 706288 h 706288"/>
                <a:gd name="connsiteX16" fmla="*/ 105261 w 667559"/>
                <a:gd name="connsiteY16" fmla="*/ 535465 h 706288"/>
                <a:gd name="connsiteX17" fmla="*/ 240652 w 667559"/>
                <a:gd name="connsiteY17" fmla="*/ 348399 h 706288"/>
                <a:gd name="connsiteX18" fmla="*/ 10191 w 667559"/>
                <a:gd name="connsiteY18" fmla="*/ 0 h 706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67559" h="706288">
                  <a:moveTo>
                    <a:pt x="10191" y="0"/>
                  </a:moveTo>
                  <a:lnTo>
                    <a:pt x="202815" y="0"/>
                  </a:lnTo>
                  <a:lnTo>
                    <a:pt x="337394" y="204520"/>
                  </a:lnTo>
                  <a:lnTo>
                    <a:pt x="474919" y="0"/>
                  </a:lnTo>
                  <a:lnTo>
                    <a:pt x="656348" y="0"/>
                  </a:lnTo>
                  <a:lnTo>
                    <a:pt x="427129" y="340882"/>
                  </a:lnTo>
                  <a:cubicBezTo>
                    <a:pt x="487239" y="416184"/>
                    <a:pt x="536725" y="485215"/>
                    <a:pt x="575587" y="547974"/>
                  </a:cubicBezTo>
                  <a:cubicBezTo>
                    <a:pt x="614448" y="610733"/>
                    <a:pt x="645106" y="663504"/>
                    <a:pt x="667559" y="706288"/>
                  </a:cubicBezTo>
                  <a:lnTo>
                    <a:pt x="477372" y="706288"/>
                  </a:lnTo>
                  <a:cubicBezTo>
                    <a:pt x="457487" y="666954"/>
                    <a:pt x="435721" y="627108"/>
                    <a:pt x="412073" y="586750"/>
                  </a:cubicBezTo>
                  <a:cubicBezTo>
                    <a:pt x="388425" y="546392"/>
                    <a:pt x="361271" y="512279"/>
                    <a:pt x="330610" y="484411"/>
                  </a:cubicBezTo>
                  <a:cubicBezTo>
                    <a:pt x="321109" y="494921"/>
                    <a:pt x="309067" y="509524"/>
                    <a:pt x="294485" y="528219"/>
                  </a:cubicBezTo>
                  <a:cubicBezTo>
                    <a:pt x="279904" y="546915"/>
                    <a:pt x="265319" y="566775"/>
                    <a:pt x="250732" y="587801"/>
                  </a:cubicBezTo>
                  <a:cubicBezTo>
                    <a:pt x="236146" y="608827"/>
                    <a:pt x="222496" y="630620"/>
                    <a:pt x="209782" y="653180"/>
                  </a:cubicBezTo>
                  <a:cubicBezTo>
                    <a:pt x="197069" y="675740"/>
                    <a:pt x="187613" y="693442"/>
                    <a:pt x="181413" y="706288"/>
                  </a:cubicBezTo>
                  <a:lnTo>
                    <a:pt x="0" y="706288"/>
                  </a:lnTo>
                  <a:cubicBezTo>
                    <a:pt x="29715" y="651136"/>
                    <a:pt x="64802" y="594195"/>
                    <a:pt x="105261" y="535465"/>
                  </a:cubicBezTo>
                  <a:cubicBezTo>
                    <a:pt x="145720" y="476735"/>
                    <a:pt x="190851" y="414380"/>
                    <a:pt x="240652" y="348399"/>
                  </a:cubicBezTo>
                  <a:lnTo>
                    <a:pt x="1019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98FA6E9-6274-4818-81E3-BD885C96BCB5}"/>
                </a:ext>
              </a:extLst>
            </p:cNvPr>
            <p:cNvSpPr/>
            <p:nvPr/>
          </p:nvSpPr>
          <p:spPr>
            <a:xfrm>
              <a:off x="8723916" y="5173763"/>
              <a:ext cx="500414" cy="706288"/>
            </a:xfrm>
            <a:custGeom>
              <a:avLst/>
              <a:gdLst>
                <a:gd name="connsiteX0" fmla="*/ 0 w 500414"/>
                <a:gd name="connsiteY0" fmla="*/ 0 h 706288"/>
                <a:gd name="connsiteX1" fmla="*/ 476974 w 500414"/>
                <a:gd name="connsiteY1" fmla="*/ 0 h 706288"/>
                <a:gd name="connsiteX2" fmla="*/ 476974 w 500414"/>
                <a:gd name="connsiteY2" fmla="*/ 133512 h 706288"/>
                <a:gd name="connsiteX3" fmla="*/ 158991 w 500414"/>
                <a:gd name="connsiteY3" fmla="*/ 133512 h 706288"/>
                <a:gd name="connsiteX4" fmla="*/ 158991 w 500414"/>
                <a:gd name="connsiteY4" fmla="*/ 272120 h 706288"/>
                <a:gd name="connsiteX5" fmla="*/ 441302 w 500414"/>
                <a:gd name="connsiteY5" fmla="*/ 272120 h 706288"/>
                <a:gd name="connsiteX6" fmla="*/ 441302 w 500414"/>
                <a:gd name="connsiteY6" fmla="*/ 402574 h 706288"/>
                <a:gd name="connsiteX7" fmla="*/ 158991 w 500414"/>
                <a:gd name="connsiteY7" fmla="*/ 402574 h 706288"/>
                <a:gd name="connsiteX8" fmla="*/ 158991 w 500414"/>
                <a:gd name="connsiteY8" fmla="*/ 572776 h 706288"/>
                <a:gd name="connsiteX9" fmla="*/ 500414 w 500414"/>
                <a:gd name="connsiteY9" fmla="*/ 572776 h 706288"/>
                <a:gd name="connsiteX10" fmla="*/ 500414 w 500414"/>
                <a:gd name="connsiteY10" fmla="*/ 706288 h 706288"/>
                <a:gd name="connsiteX11" fmla="*/ 0 w 500414"/>
                <a:gd name="connsiteY11" fmla="*/ 706288 h 706288"/>
                <a:gd name="connsiteX12" fmla="*/ 0 w 500414"/>
                <a:gd name="connsiteY12" fmla="*/ 0 h 706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0414" h="706288">
                  <a:moveTo>
                    <a:pt x="0" y="0"/>
                  </a:moveTo>
                  <a:lnTo>
                    <a:pt x="476974" y="0"/>
                  </a:lnTo>
                  <a:lnTo>
                    <a:pt x="476974" y="133512"/>
                  </a:lnTo>
                  <a:lnTo>
                    <a:pt x="158991" y="133512"/>
                  </a:lnTo>
                  <a:lnTo>
                    <a:pt x="158991" y="272120"/>
                  </a:lnTo>
                  <a:lnTo>
                    <a:pt x="441302" y="272120"/>
                  </a:lnTo>
                  <a:lnTo>
                    <a:pt x="441302" y="402574"/>
                  </a:lnTo>
                  <a:lnTo>
                    <a:pt x="158991" y="402574"/>
                  </a:lnTo>
                  <a:lnTo>
                    <a:pt x="158991" y="572776"/>
                  </a:lnTo>
                  <a:lnTo>
                    <a:pt x="500414" y="572776"/>
                  </a:lnTo>
                  <a:lnTo>
                    <a:pt x="500414" y="706288"/>
                  </a:lnTo>
                  <a:lnTo>
                    <a:pt x="0" y="7062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DC8F5474-788D-417E-87DA-6BB6D8A2F1B8}"/>
                </a:ext>
              </a:extLst>
            </p:cNvPr>
            <p:cNvSpPr/>
            <p:nvPr/>
          </p:nvSpPr>
          <p:spPr>
            <a:xfrm>
              <a:off x="9943117" y="5173763"/>
              <a:ext cx="158991" cy="706288"/>
            </a:xfrm>
            <a:custGeom>
              <a:avLst/>
              <a:gdLst>
                <a:gd name="connsiteX0" fmla="*/ 0 w 158991"/>
                <a:gd name="connsiteY0" fmla="*/ 0 h 706288"/>
                <a:gd name="connsiteX1" fmla="*/ 158991 w 158991"/>
                <a:gd name="connsiteY1" fmla="*/ 0 h 706288"/>
                <a:gd name="connsiteX2" fmla="*/ 158991 w 158991"/>
                <a:gd name="connsiteY2" fmla="*/ 706288 h 706288"/>
                <a:gd name="connsiteX3" fmla="*/ 0 w 158991"/>
                <a:gd name="connsiteY3" fmla="*/ 706288 h 706288"/>
                <a:gd name="connsiteX4" fmla="*/ 0 w 158991"/>
                <a:gd name="connsiteY4" fmla="*/ 0 h 706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991" h="706288">
                  <a:moveTo>
                    <a:pt x="0" y="0"/>
                  </a:moveTo>
                  <a:lnTo>
                    <a:pt x="158991" y="0"/>
                  </a:lnTo>
                  <a:lnTo>
                    <a:pt x="158991" y="706288"/>
                  </a:lnTo>
                  <a:lnTo>
                    <a:pt x="0" y="7062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10ECF35-416D-42A4-A3E3-4272683A4F02}"/>
                </a:ext>
              </a:extLst>
            </p:cNvPr>
            <p:cNvSpPr/>
            <p:nvPr/>
          </p:nvSpPr>
          <p:spPr>
            <a:xfrm>
              <a:off x="10238390" y="5173763"/>
              <a:ext cx="500416" cy="706288"/>
            </a:xfrm>
            <a:custGeom>
              <a:avLst/>
              <a:gdLst>
                <a:gd name="connsiteX0" fmla="*/ 0 w 500416"/>
                <a:gd name="connsiteY0" fmla="*/ 0 h 706288"/>
                <a:gd name="connsiteX1" fmla="*/ 476974 w 500416"/>
                <a:gd name="connsiteY1" fmla="*/ 0 h 706288"/>
                <a:gd name="connsiteX2" fmla="*/ 476974 w 500416"/>
                <a:gd name="connsiteY2" fmla="*/ 133512 h 706288"/>
                <a:gd name="connsiteX3" fmla="*/ 158992 w 500416"/>
                <a:gd name="connsiteY3" fmla="*/ 133512 h 706288"/>
                <a:gd name="connsiteX4" fmla="*/ 158992 w 500416"/>
                <a:gd name="connsiteY4" fmla="*/ 272120 h 706288"/>
                <a:gd name="connsiteX5" fmla="*/ 441303 w 500416"/>
                <a:gd name="connsiteY5" fmla="*/ 272120 h 706288"/>
                <a:gd name="connsiteX6" fmla="*/ 441303 w 500416"/>
                <a:gd name="connsiteY6" fmla="*/ 402574 h 706288"/>
                <a:gd name="connsiteX7" fmla="*/ 158992 w 500416"/>
                <a:gd name="connsiteY7" fmla="*/ 402574 h 706288"/>
                <a:gd name="connsiteX8" fmla="*/ 158992 w 500416"/>
                <a:gd name="connsiteY8" fmla="*/ 572776 h 706288"/>
                <a:gd name="connsiteX9" fmla="*/ 500416 w 500416"/>
                <a:gd name="connsiteY9" fmla="*/ 572776 h 706288"/>
                <a:gd name="connsiteX10" fmla="*/ 500416 w 500416"/>
                <a:gd name="connsiteY10" fmla="*/ 706288 h 706288"/>
                <a:gd name="connsiteX11" fmla="*/ 0 w 500416"/>
                <a:gd name="connsiteY11" fmla="*/ 706288 h 706288"/>
                <a:gd name="connsiteX12" fmla="*/ 0 w 500416"/>
                <a:gd name="connsiteY12" fmla="*/ 0 h 706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0416" h="706288">
                  <a:moveTo>
                    <a:pt x="0" y="0"/>
                  </a:moveTo>
                  <a:lnTo>
                    <a:pt x="476974" y="0"/>
                  </a:lnTo>
                  <a:lnTo>
                    <a:pt x="476974" y="133512"/>
                  </a:lnTo>
                  <a:lnTo>
                    <a:pt x="158992" y="133512"/>
                  </a:lnTo>
                  <a:lnTo>
                    <a:pt x="158992" y="272120"/>
                  </a:lnTo>
                  <a:lnTo>
                    <a:pt x="441303" y="272120"/>
                  </a:lnTo>
                  <a:lnTo>
                    <a:pt x="441303" y="402574"/>
                  </a:lnTo>
                  <a:lnTo>
                    <a:pt x="158992" y="402574"/>
                  </a:lnTo>
                  <a:lnTo>
                    <a:pt x="158992" y="572776"/>
                  </a:lnTo>
                  <a:lnTo>
                    <a:pt x="500416" y="572776"/>
                  </a:lnTo>
                  <a:lnTo>
                    <a:pt x="500416" y="706288"/>
                  </a:lnTo>
                  <a:lnTo>
                    <a:pt x="0" y="7062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CDF6D45-D257-499F-A8C3-0C9CAFA139C7}"/>
                </a:ext>
              </a:extLst>
            </p:cNvPr>
            <p:cNvSpPr/>
            <p:nvPr/>
          </p:nvSpPr>
          <p:spPr>
            <a:xfrm>
              <a:off x="10819416" y="5173763"/>
              <a:ext cx="607428" cy="706288"/>
            </a:xfrm>
            <a:custGeom>
              <a:avLst/>
              <a:gdLst>
                <a:gd name="connsiteX0" fmla="*/ 0 w 607428"/>
                <a:gd name="connsiteY0" fmla="*/ 0 h 706288"/>
                <a:gd name="connsiteX1" fmla="*/ 129435 w 607428"/>
                <a:gd name="connsiteY1" fmla="*/ 0 h 706288"/>
                <a:gd name="connsiteX2" fmla="*/ 203834 w 607428"/>
                <a:gd name="connsiteY2" fmla="*/ 82553 h 706288"/>
                <a:gd name="connsiteX3" fmla="*/ 286897 w 607428"/>
                <a:gd name="connsiteY3" fmla="*/ 187019 h 706288"/>
                <a:gd name="connsiteX4" fmla="*/ 370979 w 607428"/>
                <a:gd name="connsiteY4" fmla="*/ 302185 h 706288"/>
                <a:gd name="connsiteX5" fmla="*/ 449456 w 607428"/>
                <a:gd name="connsiteY5" fmla="*/ 416843 h 706288"/>
                <a:gd name="connsiteX6" fmla="*/ 449456 w 607428"/>
                <a:gd name="connsiteY6" fmla="*/ 0 h 706288"/>
                <a:gd name="connsiteX7" fmla="*/ 607428 w 607428"/>
                <a:gd name="connsiteY7" fmla="*/ 0 h 706288"/>
                <a:gd name="connsiteX8" fmla="*/ 607428 w 607428"/>
                <a:gd name="connsiteY8" fmla="*/ 706288 h 706288"/>
                <a:gd name="connsiteX9" fmla="*/ 473916 w 607428"/>
                <a:gd name="connsiteY9" fmla="*/ 706288 h 706288"/>
                <a:gd name="connsiteX10" fmla="*/ 326136 w 607428"/>
                <a:gd name="connsiteY10" fmla="*/ 466782 h 706288"/>
                <a:gd name="connsiteX11" fmla="*/ 156952 w 607428"/>
                <a:gd name="connsiteY11" fmla="*/ 243583 h 706288"/>
                <a:gd name="connsiteX12" fmla="*/ 156952 w 607428"/>
                <a:gd name="connsiteY12" fmla="*/ 706288 h 706288"/>
                <a:gd name="connsiteX13" fmla="*/ 0 w 607428"/>
                <a:gd name="connsiteY13" fmla="*/ 706288 h 706288"/>
                <a:gd name="connsiteX14" fmla="*/ 0 w 607428"/>
                <a:gd name="connsiteY14" fmla="*/ 0 h 706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07428" h="706288">
                  <a:moveTo>
                    <a:pt x="0" y="0"/>
                  </a:moveTo>
                  <a:lnTo>
                    <a:pt x="129435" y="0"/>
                  </a:lnTo>
                  <a:cubicBezTo>
                    <a:pt x="151856" y="22422"/>
                    <a:pt x="176656" y="49940"/>
                    <a:pt x="203834" y="82553"/>
                  </a:cubicBezTo>
                  <a:cubicBezTo>
                    <a:pt x="231013" y="115167"/>
                    <a:pt x="258700" y="149989"/>
                    <a:pt x="286897" y="187019"/>
                  </a:cubicBezTo>
                  <a:cubicBezTo>
                    <a:pt x="315094" y="224049"/>
                    <a:pt x="343122" y="262438"/>
                    <a:pt x="370979" y="302185"/>
                  </a:cubicBezTo>
                  <a:cubicBezTo>
                    <a:pt x="398837" y="341933"/>
                    <a:pt x="424996" y="380152"/>
                    <a:pt x="449456" y="416843"/>
                  </a:cubicBezTo>
                  <a:lnTo>
                    <a:pt x="449456" y="0"/>
                  </a:lnTo>
                  <a:lnTo>
                    <a:pt x="607428" y="0"/>
                  </a:lnTo>
                  <a:lnTo>
                    <a:pt x="607428" y="706288"/>
                  </a:lnTo>
                  <a:lnTo>
                    <a:pt x="473916" y="706288"/>
                  </a:lnTo>
                  <a:cubicBezTo>
                    <a:pt x="428393" y="625434"/>
                    <a:pt x="379132" y="545598"/>
                    <a:pt x="326136" y="466782"/>
                  </a:cubicBezTo>
                  <a:cubicBezTo>
                    <a:pt x="273138" y="387966"/>
                    <a:pt x="216744" y="313566"/>
                    <a:pt x="156952" y="243583"/>
                  </a:cubicBezTo>
                  <a:lnTo>
                    <a:pt x="156952" y="706288"/>
                  </a:lnTo>
                  <a:lnTo>
                    <a:pt x="0" y="7062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885ADB9-23BB-42D3-A6FE-EE9D96846242}"/>
                </a:ext>
              </a:extLst>
            </p:cNvPr>
            <p:cNvSpPr/>
            <p:nvPr/>
          </p:nvSpPr>
          <p:spPr>
            <a:xfrm>
              <a:off x="12171966" y="5173763"/>
              <a:ext cx="500414" cy="706288"/>
            </a:xfrm>
            <a:custGeom>
              <a:avLst/>
              <a:gdLst>
                <a:gd name="connsiteX0" fmla="*/ 0 w 500414"/>
                <a:gd name="connsiteY0" fmla="*/ 0 h 706288"/>
                <a:gd name="connsiteX1" fmla="*/ 476974 w 500414"/>
                <a:gd name="connsiteY1" fmla="*/ 0 h 706288"/>
                <a:gd name="connsiteX2" fmla="*/ 476974 w 500414"/>
                <a:gd name="connsiteY2" fmla="*/ 133512 h 706288"/>
                <a:gd name="connsiteX3" fmla="*/ 158991 w 500414"/>
                <a:gd name="connsiteY3" fmla="*/ 133512 h 706288"/>
                <a:gd name="connsiteX4" fmla="*/ 158991 w 500414"/>
                <a:gd name="connsiteY4" fmla="*/ 272120 h 706288"/>
                <a:gd name="connsiteX5" fmla="*/ 441302 w 500414"/>
                <a:gd name="connsiteY5" fmla="*/ 272120 h 706288"/>
                <a:gd name="connsiteX6" fmla="*/ 441302 w 500414"/>
                <a:gd name="connsiteY6" fmla="*/ 402574 h 706288"/>
                <a:gd name="connsiteX7" fmla="*/ 158991 w 500414"/>
                <a:gd name="connsiteY7" fmla="*/ 402574 h 706288"/>
                <a:gd name="connsiteX8" fmla="*/ 158991 w 500414"/>
                <a:gd name="connsiteY8" fmla="*/ 572776 h 706288"/>
                <a:gd name="connsiteX9" fmla="*/ 500414 w 500414"/>
                <a:gd name="connsiteY9" fmla="*/ 572776 h 706288"/>
                <a:gd name="connsiteX10" fmla="*/ 500414 w 500414"/>
                <a:gd name="connsiteY10" fmla="*/ 706288 h 706288"/>
                <a:gd name="connsiteX11" fmla="*/ 0 w 500414"/>
                <a:gd name="connsiteY11" fmla="*/ 706288 h 706288"/>
                <a:gd name="connsiteX12" fmla="*/ 0 w 500414"/>
                <a:gd name="connsiteY12" fmla="*/ 0 h 706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0414" h="706288">
                  <a:moveTo>
                    <a:pt x="0" y="0"/>
                  </a:moveTo>
                  <a:lnTo>
                    <a:pt x="476974" y="0"/>
                  </a:lnTo>
                  <a:lnTo>
                    <a:pt x="476974" y="133512"/>
                  </a:lnTo>
                  <a:lnTo>
                    <a:pt x="158991" y="133512"/>
                  </a:lnTo>
                  <a:lnTo>
                    <a:pt x="158991" y="272120"/>
                  </a:lnTo>
                  <a:lnTo>
                    <a:pt x="441302" y="272120"/>
                  </a:lnTo>
                  <a:lnTo>
                    <a:pt x="441302" y="402574"/>
                  </a:lnTo>
                  <a:lnTo>
                    <a:pt x="158991" y="402574"/>
                  </a:lnTo>
                  <a:lnTo>
                    <a:pt x="158991" y="572776"/>
                  </a:lnTo>
                  <a:lnTo>
                    <a:pt x="500414" y="572776"/>
                  </a:lnTo>
                  <a:lnTo>
                    <a:pt x="500414" y="706288"/>
                  </a:lnTo>
                  <a:lnTo>
                    <a:pt x="0" y="7062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</p:grp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6B035CB0-6384-42AF-A483-9A62B400E8E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668323" y="1467490"/>
            <a:ext cx="5586098" cy="4077541"/>
          </a:xfrm>
          <a:custGeom>
            <a:avLst/>
            <a:gdLst>
              <a:gd name="connsiteX0" fmla="*/ 1732776 w 8923937"/>
              <a:gd name="connsiteY0" fmla="*/ 453 h 6524066"/>
              <a:gd name="connsiteX1" fmla="*/ 1947811 w 8923937"/>
              <a:gd name="connsiteY1" fmla="*/ 8714 h 6524066"/>
              <a:gd name="connsiteX2" fmla="*/ 3407682 w 8923937"/>
              <a:gd name="connsiteY2" fmla="*/ 1085851 h 6524066"/>
              <a:gd name="connsiteX3" fmla="*/ 3784186 w 8923937"/>
              <a:gd name="connsiteY3" fmla="*/ 1980692 h 6524066"/>
              <a:gd name="connsiteX4" fmla="*/ 3798593 w 8923937"/>
              <a:gd name="connsiteY4" fmla="*/ 1932688 h 6524066"/>
              <a:gd name="connsiteX5" fmla="*/ 4403416 w 8923937"/>
              <a:gd name="connsiteY5" fmla="*/ 1321094 h 6524066"/>
              <a:gd name="connsiteX6" fmla="*/ 4949784 w 8923937"/>
              <a:gd name="connsiteY6" fmla="*/ 1238368 h 6524066"/>
              <a:gd name="connsiteX7" fmla="*/ 5875146 w 8923937"/>
              <a:gd name="connsiteY7" fmla="*/ 1921129 h 6524066"/>
              <a:gd name="connsiteX8" fmla="*/ 6443840 w 8923937"/>
              <a:gd name="connsiteY8" fmla="*/ 3272751 h 6524066"/>
              <a:gd name="connsiteX9" fmla="*/ 6475473 w 8923937"/>
              <a:gd name="connsiteY9" fmla="*/ 3204651 h 6524066"/>
              <a:gd name="connsiteX10" fmla="*/ 6986131 w 8923937"/>
              <a:gd name="connsiteY10" fmla="*/ 2735626 h 6524066"/>
              <a:gd name="connsiteX11" fmla="*/ 8329651 w 8923937"/>
              <a:gd name="connsiteY11" fmla="*/ 3283388 h 6524066"/>
              <a:gd name="connsiteX12" fmla="*/ 8843377 w 8923937"/>
              <a:gd name="connsiteY12" fmla="*/ 4504373 h 6524066"/>
              <a:gd name="connsiteX13" fmla="*/ 8295615 w 8923937"/>
              <a:gd name="connsiteY13" fmla="*/ 5847892 h 6524066"/>
              <a:gd name="connsiteX14" fmla="*/ 8295615 w 8923937"/>
              <a:gd name="connsiteY14" fmla="*/ 5847890 h 6524066"/>
              <a:gd name="connsiteX15" fmla="*/ 6997661 w 8923937"/>
              <a:gd name="connsiteY15" fmla="*/ 5394760 h 6524066"/>
              <a:gd name="connsiteX16" fmla="*/ 6963595 w 8923937"/>
              <a:gd name="connsiteY16" fmla="*/ 5324008 h 6524066"/>
              <a:gd name="connsiteX17" fmla="*/ 6957296 w 8923937"/>
              <a:gd name="connsiteY17" fmla="*/ 5341844 h 6524066"/>
              <a:gd name="connsiteX18" fmla="*/ 6352475 w 8923937"/>
              <a:gd name="connsiteY18" fmla="*/ 5953438 h 6524066"/>
              <a:gd name="connsiteX19" fmla="*/ 4880744 w 8923937"/>
              <a:gd name="connsiteY19" fmla="*/ 5353403 h 6524066"/>
              <a:gd name="connsiteX20" fmla="*/ 4767233 w 8923937"/>
              <a:gd name="connsiteY20" fmla="*/ 5083619 h 6524066"/>
              <a:gd name="connsiteX21" fmla="*/ 4765666 w 8923937"/>
              <a:gd name="connsiteY21" fmla="*/ 5094159 h 6524066"/>
              <a:gd name="connsiteX22" fmla="*/ 3713694 w 8923937"/>
              <a:gd name="connsiteY22" fmla="*/ 6384844 h 6524066"/>
              <a:gd name="connsiteX23" fmla="*/ 3713694 w 8923937"/>
              <a:gd name="connsiteY23" fmla="*/ 6384843 h 6524066"/>
              <a:gd name="connsiteX24" fmla="*/ 1391864 w 8923937"/>
              <a:gd name="connsiteY24" fmla="*/ 5438216 h 6524066"/>
              <a:gd name="connsiteX25" fmla="*/ 139223 w 8923937"/>
              <a:gd name="connsiteY25" fmla="*/ 2461054 h 6524066"/>
              <a:gd name="connsiteX26" fmla="*/ 1085851 w 8923937"/>
              <a:gd name="connsiteY26" fmla="*/ 139223 h 6524066"/>
              <a:gd name="connsiteX27" fmla="*/ 1732776 w 8923937"/>
              <a:gd name="connsiteY27" fmla="*/ 453 h 6524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923937" h="6524066">
                <a:moveTo>
                  <a:pt x="1732776" y="453"/>
                </a:moveTo>
                <a:cubicBezTo>
                  <a:pt x="1804885" y="-1181"/>
                  <a:pt x="1876690" y="1624"/>
                  <a:pt x="1947811" y="8714"/>
                </a:cubicBezTo>
                <a:cubicBezTo>
                  <a:pt x="2573680" y="71111"/>
                  <a:pt x="3146603" y="465341"/>
                  <a:pt x="3407682" y="1085851"/>
                </a:cubicBezTo>
                <a:lnTo>
                  <a:pt x="3784186" y="1980692"/>
                </a:lnTo>
                <a:lnTo>
                  <a:pt x="3798593" y="1932688"/>
                </a:lnTo>
                <a:cubicBezTo>
                  <a:pt x="3907178" y="1666357"/>
                  <a:pt x="4117366" y="1441450"/>
                  <a:pt x="4403416" y="1321094"/>
                </a:cubicBezTo>
                <a:cubicBezTo>
                  <a:pt x="4582198" y="1245872"/>
                  <a:pt x="4769459" y="1220391"/>
                  <a:pt x="4949784" y="1238368"/>
                </a:cubicBezTo>
                <a:cubicBezTo>
                  <a:pt x="5346501" y="1277919"/>
                  <a:pt x="5709656" y="1527808"/>
                  <a:pt x="5875146" y="1921129"/>
                </a:cubicBezTo>
                <a:lnTo>
                  <a:pt x="6443840" y="3272751"/>
                </a:lnTo>
                <a:lnTo>
                  <a:pt x="6475473" y="3204651"/>
                </a:lnTo>
                <a:cubicBezTo>
                  <a:pt x="6582174" y="3000974"/>
                  <a:pt x="6757641" y="2831763"/>
                  <a:pt x="6986131" y="2735626"/>
                </a:cubicBezTo>
                <a:cubicBezTo>
                  <a:pt x="7508393" y="2515884"/>
                  <a:pt x="8109909" y="2761125"/>
                  <a:pt x="8329651" y="3283388"/>
                </a:cubicBezTo>
                <a:cubicBezTo>
                  <a:pt x="8500893" y="3690383"/>
                  <a:pt x="8672135" y="4097378"/>
                  <a:pt x="8843377" y="4504373"/>
                </a:cubicBezTo>
                <a:cubicBezTo>
                  <a:pt x="9063119" y="5026636"/>
                  <a:pt x="8817877" y="5628150"/>
                  <a:pt x="8295615" y="5847892"/>
                </a:cubicBezTo>
                <a:lnTo>
                  <a:pt x="8295615" y="5847890"/>
                </a:lnTo>
                <a:cubicBezTo>
                  <a:pt x="7805995" y="6053898"/>
                  <a:pt x="7246719" y="5851230"/>
                  <a:pt x="6997661" y="5394760"/>
                </a:cubicBezTo>
                <a:lnTo>
                  <a:pt x="6963595" y="5324008"/>
                </a:lnTo>
                <a:lnTo>
                  <a:pt x="6957296" y="5341844"/>
                </a:lnTo>
                <a:cubicBezTo>
                  <a:pt x="6848713" y="5608175"/>
                  <a:pt x="6638526" y="5833082"/>
                  <a:pt x="6352475" y="5953438"/>
                </a:cubicBezTo>
                <a:cubicBezTo>
                  <a:pt x="5780372" y="6194150"/>
                  <a:pt x="5121456" y="5925505"/>
                  <a:pt x="4880744" y="5353403"/>
                </a:cubicBezTo>
                <a:lnTo>
                  <a:pt x="4767233" y="5083619"/>
                </a:lnTo>
                <a:lnTo>
                  <a:pt x="4765666" y="5094159"/>
                </a:lnTo>
                <a:cubicBezTo>
                  <a:pt x="4654886" y="5652434"/>
                  <a:pt x="4277794" y="6147500"/>
                  <a:pt x="3713694" y="6384844"/>
                </a:cubicBezTo>
                <a:lnTo>
                  <a:pt x="3713694" y="6384843"/>
                </a:lnTo>
                <a:cubicBezTo>
                  <a:pt x="2811135" y="6764596"/>
                  <a:pt x="1771615" y="6340775"/>
                  <a:pt x="1391864" y="5438216"/>
                </a:cubicBezTo>
                <a:lnTo>
                  <a:pt x="139223" y="2461054"/>
                </a:lnTo>
                <a:cubicBezTo>
                  <a:pt x="-240528" y="1558494"/>
                  <a:pt x="183292" y="518976"/>
                  <a:pt x="1085851" y="139223"/>
                </a:cubicBezTo>
                <a:cubicBezTo>
                  <a:pt x="1297388" y="50220"/>
                  <a:pt x="1516449" y="5357"/>
                  <a:pt x="1732776" y="453"/>
                </a:cubicBez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  <a:effectLst>
            <a:outerShdw blurRad="1092200" dist="1219200" dir="5400000" sx="86000" sy="86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2971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5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2971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2854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747490B-032D-4616-8AAF-B716FFBB116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089595" y="3350622"/>
            <a:ext cx="3510857" cy="2023483"/>
          </a:xfrm>
          <a:custGeom>
            <a:avLst/>
            <a:gdLst>
              <a:gd name="connsiteX0" fmla="*/ 88677 w 5608686"/>
              <a:gd name="connsiteY0" fmla="*/ 0 h 3237573"/>
              <a:gd name="connsiteX1" fmla="*/ 5520009 w 5608686"/>
              <a:gd name="connsiteY1" fmla="*/ 0 h 3237573"/>
              <a:gd name="connsiteX2" fmla="*/ 5608686 w 5608686"/>
              <a:gd name="connsiteY2" fmla="*/ 88677 h 3237573"/>
              <a:gd name="connsiteX3" fmla="*/ 5608686 w 5608686"/>
              <a:gd name="connsiteY3" fmla="*/ 3148896 h 3237573"/>
              <a:gd name="connsiteX4" fmla="*/ 5520009 w 5608686"/>
              <a:gd name="connsiteY4" fmla="*/ 3237573 h 3237573"/>
              <a:gd name="connsiteX5" fmla="*/ 88677 w 5608686"/>
              <a:gd name="connsiteY5" fmla="*/ 3237573 h 3237573"/>
              <a:gd name="connsiteX6" fmla="*/ 0 w 5608686"/>
              <a:gd name="connsiteY6" fmla="*/ 3148896 h 3237573"/>
              <a:gd name="connsiteX7" fmla="*/ 0 w 5608686"/>
              <a:gd name="connsiteY7" fmla="*/ 88677 h 3237573"/>
              <a:gd name="connsiteX8" fmla="*/ 88677 w 5608686"/>
              <a:gd name="connsiteY8" fmla="*/ 0 h 3237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08686" h="3237573">
                <a:moveTo>
                  <a:pt x="88677" y="0"/>
                </a:moveTo>
                <a:lnTo>
                  <a:pt x="5520009" y="0"/>
                </a:lnTo>
                <a:cubicBezTo>
                  <a:pt x="5568984" y="0"/>
                  <a:pt x="5608686" y="39702"/>
                  <a:pt x="5608686" y="88677"/>
                </a:cubicBezTo>
                <a:lnTo>
                  <a:pt x="5608686" y="3148896"/>
                </a:lnTo>
                <a:cubicBezTo>
                  <a:pt x="5608686" y="3197871"/>
                  <a:pt x="5568984" y="3237573"/>
                  <a:pt x="5520009" y="3237573"/>
                </a:cubicBezTo>
                <a:lnTo>
                  <a:pt x="88677" y="3237573"/>
                </a:lnTo>
                <a:cubicBezTo>
                  <a:pt x="39702" y="3237573"/>
                  <a:pt x="0" y="3197871"/>
                  <a:pt x="0" y="3148896"/>
                </a:cubicBezTo>
                <a:lnTo>
                  <a:pt x="0" y="88677"/>
                </a:lnTo>
                <a:cubicBezTo>
                  <a:pt x="0" y="39702"/>
                  <a:pt x="39702" y="0"/>
                  <a:pt x="88677" y="0"/>
                </a:cubicBez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  <a:effectLst>
            <a:outerShdw blurRad="1003300" dist="736600" dir="5400000" sx="83000" sy="83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2971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5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2971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FC3C8A2-C49D-4C31-8D5D-7FD0FB563AD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821037" y="3350622"/>
            <a:ext cx="2441988" cy="2435816"/>
          </a:xfrm>
          <a:custGeom>
            <a:avLst/>
            <a:gdLst>
              <a:gd name="connsiteX0" fmla="*/ 106747 w 3901140"/>
              <a:gd name="connsiteY0" fmla="*/ 0 h 3897305"/>
              <a:gd name="connsiteX1" fmla="*/ 3794392 w 3901140"/>
              <a:gd name="connsiteY1" fmla="*/ 0 h 3897305"/>
              <a:gd name="connsiteX2" fmla="*/ 3901140 w 3901140"/>
              <a:gd name="connsiteY2" fmla="*/ 106747 h 3897305"/>
              <a:gd name="connsiteX3" fmla="*/ 3901140 w 3901140"/>
              <a:gd name="connsiteY3" fmla="*/ 3790558 h 3897305"/>
              <a:gd name="connsiteX4" fmla="*/ 3794392 w 3901140"/>
              <a:gd name="connsiteY4" fmla="*/ 3897305 h 3897305"/>
              <a:gd name="connsiteX5" fmla="*/ 106747 w 3901140"/>
              <a:gd name="connsiteY5" fmla="*/ 3897305 h 3897305"/>
              <a:gd name="connsiteX6" fmla="*/ 0 w 3901140"/>
              <a:gd name="connsiteY6" fmla="*/ 3790558 h 3897305"/>
              <a:gd name="connsiteX7" fmla="*/ 0 w 3901140"/>
              <a:gd name="connsiteY7" fmla="*/ 106747 h 3897305"/>
              <a:gd name="connsiteX8" fmla="*/ 106747 w 3901140"/>
              <a:gd name="connsiteY8" fmla="*/ 0 h 3897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1140" h="3897305">
                <a:moveTo>
                  <a:pt x="106747" y="0"/>
                </a:moveTo>
                <a:lnTo>
                  <a:pt x="3794392" y="0"/>
                </a:lnTo>
                <a:cubicBezTo>
                  <a:pt x="3853348" y="0"/>
                  <a:pt x="3901140" y="47792"/>
                  <a:pt x="3901140" y="106747"/>
                </a:cubicBezTo>
                <a:lnTo>
                  <a:pt x="3901140" y="3790558"/>
                </a:lnTo>
                <a:cubicBezTo>
                  <a:pt x="3901140" y="3849513"/>
                  <a:pt x="3853348" y="3897305"/>
                  <a:pt x="3794392" y="3897305"/>
                </a:cubicBezTo>
                <a:lnTo>
                  <a:pt x="106747" y="3897305"/>
                </a:lnTo>
                <a:cubicBezTo>
                  <a:pt x="47792" y="3897305"/>
                  <a:pt x="0" y="3849513"/>
                  <a:pt x="0" y="3790558"/>
                </a:cubicBezTo>
                <a:lnTo>
                  <a:pt x="0" y="106747"/>
                </a:lnTo>
                <a:cubicBezTo>
                  <a:pt x="0" y="47792"/>
                  <a:pt x="47792" y="0"/>
                  <a:pt x="106747" y="0"/>
                </a:cubicBez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  <a:effectLst>
            <a:outerShdw blurRad="1003300" dist="736600" dir="5400000" sx="83000" sy="83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2971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5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2971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A0A62C4-0C3D-4D73-A7FA-C0A82719FA9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082093" y="1123238"/>
            <a:ext cx="3631781" cy="2023483"/>
          </a:xfrm>
          <a:custGeom>
            <a:avLst/>
            <a:gdLst>
              <a:gd name="connsiteX0" fmla="*/ 88677 w 5801865"/>
              <a:gd name="connsiteY0" fmla="*/ 0 h 3237573"/>
              <a:gd name="connsiteX1" fmla="*/ 5713189 w 5801865"/>
              <a:gd name="connsiteY1" fmla="*/ 0 h 3237573"/>
              <a:gd name="connsiteX2" fmla="*/ 5801865 w 5801865"/>
              <a:gd name="connsiteY2" fmla="*/ 88677 h 3237573"/>
              <a:gd name="connsiteX3" fmla="*/ 5801865 w 5801865"/>
              <a:gd name="connsiteY3" fmla="*/ 3148896 h 3237573"/>
              <a:gd name="connsiteX4" fmla="*/ 5713189 w 5801865"/>
              <a:gd name="connsiteY4" fmla="*/ 3237573 h 3237573"/>
              <a:gd name="connsiteX5" fmla="*/ 88677 w 5801865"/>
              <a:gd name="connsiteY5" fmla="*/ 3237573 h 3237573"/>
              <a:gd name="connsiteX6" fmla="*/ 0 w 5801865"/>
              <a:gd name="connsiteY6" fmla="*/ 3148896 h 3237573"/>
              <a:gd name="connsiteX7" fmla="*/ 0 w 5801865"/>
              <a:gd name="connsiteY7" fmla="*/ 88677 h 3237573"/>
              <a:gd name="connsiteX8" fmla="*/ 88677 w 5801865"/>
              <a:gd name="connsiteY8" fmla="*/ 0 h 3237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01865" h="3237573">
                <a:moveTo>
                  <a:pt x="88677" y="0"/>
                </a:moveTo>
                <a:lnTo>
                  <a:pt x="5713189" y="0"/>
                </a:lnTo>
                <a:cubicBezTo>
                  <a:pt x="5762165" y="0"/>
                  <a:pt x="5801865" y="39702"/>
                  <a:pt x="5801865" y="88677"/>
                </a:cubicBezTo>
                <a:lnTo>
                  <a:pt x="5801865" y="3148896"/>
                </a:lnTo>
                <a:cubicBezTo>
                  <a:pt x="5801865" y="3197871"/>
                  <a:pt x="5762165" y="3237573"/>
                  <a:pt x="5713189" y="3237573"/>
                </a:cubicBezTo>
                <a:lnTo>
                  <a:pt x="88677" y="3237573"/>
                </a:lnTo>
                <a:cubicBezTo>
                  <a:pt x="39702" y="3237573"/>
                  <a:pt x="0" y="3197871"/>
                  <a:pt x="0" y="3148896"/>
                </a:cubicBezTo>
                <a:lnTo>
                  <a:pt x="0" y="88677"/>
                </a:lnTo>
                <a:cubicBezTo>
                  <a:pt x="0" y="39702"/>
                  <a:pt x="39702" y="0"/>
                  <a:pt x="88677" y="0"/>
                </a:cubicBez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  <a:effectLst>
            <a:outerShdw blurRad="1003300" dist="736600" dir="5400000" sx="83000" sy="83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2971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5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2971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895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1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8CFA0866-9E81-4D7D-906D-9FE0CD30D9E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45030" y="857250"/>
            <a:ext cx="4478938" cy="4863311"/>
          </a:xfrm>
          <a:custGeom>
            <a:avLst/>
            <a:gdLst>
              <a:gd name="connsiteX0" fmla="*/ 3024213 w 7155220"/>
              <a:gd name="connsiteY0" fmla="*/ 2384 h 7781298"/>
              <a:gd name="connsiteX1" fmla="*/ 3104534 w 7155220"/>
              <a:gd name="connsiteY1" fmla="*/ 45930 h 7781298"/>
              <a:gd name="connsiteX2" fmla="*/ 3049613 w 7155220"/>
              <a:gd name="connsiteY2" fmla="*/ 364122 h 7781298"/>
              <a:gd name="connsiteX3" fmla="*/ 2478440 w 7155220"/>
              <a:gd name="connsiteY3" fmla="*/ 945645 h 7781298"/>
              <a:gd name="connsiteX4" fmla="*/ 2434501 w 7155220"/>
              <a:gd name="connsiteY4" fmla="*/ 1198005 h 7781298"/>
              <a:gd name="connsiteX5" fmla="*/ 2687138 w 7155220"/>
              <a:gd name="connsiteY5" fmla="*/ 1154118 h 7781298"/>
              <a:gd name="connsiteX6" fmla="*/ 2895836 w 7155220"/>
              <a:gd name="connsiteY6" fmla="*/ 956617 h 7781298"/>
              <a:gd name="connsiteX7" fmla="*/ 3148470 w 7155220"/>
              <a:gd name="connsiteY7" fmla="*/ 934675 h 7781298"/>
              <a:gd name="connsiteX8" fmla="*/ 3137485 w 7155220"/>
              <a:gd name="connsiteY8" fmla="*/ 1208978 h 7781298"/>
              <a:gd name="connsiteX9" fmla="*/ 2654185 w 7155220"/>
              <a:gd name="connsiteY9" fmla="*/ 1691754 h 7781298"/>
              <a:gd name="connsiteX10" fmla="*/ 2522376 w 7155220"/>
              <a:gd name="connsiteY10" fmla="*/ 1834393 h 7781298"/>
              <a:gd name="connsiteX11" fmla="*/ 2511391 w 7155220"/>
              <a:gd name="connsiteY11" fmla="*/ 2009946 h 7781298"/>
              <a:gd name="connsiteX12" fmla="*/ 2709106 w 7155220"/>
              <a:gd name="connsiteY12" fmla="*/ 2042863 h 7781298"/>
              <a:gd name="connsiteX13" fmla="*/ 2873868 w 7155220"/>
              <a:gd name="connsiteY13" fmla="*/ 1900225 h 7781298"/>
              <a:gd name="connsiteX14" fmla="*/ 4169992 w 7155220"/>
              <a:gd name="connsiteY14" fmla="*/ 594538 h 7781298"/>
              <a:gd name="connsiteX15" fmla="*/ 4312786 w 7155220"/>
              <a:gd name="connsiteY15" fmla="*/ 462871 h 7781298"/>
              <a:gd name="connsiteX16" fmla="*/ 4587391 w 7155220"/>
              <a:gd name="connsiteY16" fmla="*/ 418982 h 7781298"/>
              <a:gd name="connsiteX17" fmla="*/ 4565423 w 7155220"/>
              <a:gd name="connsiteY17" fmla="*/ 704259 h 7781298"/>
              <a:gd name="connsiteX18" fmla="*/ 4444597 w 7155220"/>
              <a:gd name="connsiteY18" fmla="*/ 1044397 h 7781298"/>
              <a:gd name="connsiteX19" fmla="*/ 4796089 w 7155220"/>
              <a:gd name="connsiteY19" fmla="*/ 890785 h 7781298"/>
              <a:gd name="connsiteX20" fmla="*/ 5345294 w 7155220"/>
              <a:gd name="connsiteY20" fmla="*/ 353150 h 7781298"/>
              <a:gd name="connsiteX21" fmla="*/ 5619896 w 7155220"/>
              <a:gd name="connsiteY21" fmla="*/ 298290 h 7781298"/>
              <a:gd name="connsiteX22" fmla="*/ 5586945 w 7155220"/>
              <a:gd name="connsiteY22" fmla="*/ 605510 h 7781298"/>
              <a:gd name="connsiteX23" fmla="*/ 5213485 w 7155220"/>
              <a:gd name="connsiteY23" fmla="*/ 978562 h 7781298"/>
              <a:gd name="connsiteX24" fmla="*/ 5114628 w 7155220"/>
              <a:gd name="connsiteY24" fmla="*/ 1274810 h 7781298"/>
              <a:gd name="connsiteX25" fmla="*/ 5422183 w 7155220"/>
              <a:gd name="connsiteY25" fmla="*/ 1208978 h 7781298"/>
              <a:gd name="connsiteX26" fmla="*/ 5466119 w 7155220"/>
              <a:gd name="connsiteY26" fmla="*/ 1165088 h 7781298"/>
              <a:gd name="connsiteX27" fmla="*/ 5718754 w 7155220"/>
              <a:gd name="connsiteY27" fmla="*/ 1165088 h 7781298"/>
              <a:gd name="connsiteX28" fmla="*/ 5707771 w 7155220"/>
              <a:gd name="connsiteY28" fmla="*/ 1395504 h 7781298"/>
              <a:gd name="connsiteX29" fmla="*/ 5466119 w 7155220"/>
              <a:gd name="connsiteY29" fmla="*/ 1658837 h 7781298"/>
              <a:gd name="connsiteX30" fmla="*/ 5422183 w 7155220"/>
              <a:gd name="connsiteY30" fmla="*/ 1900225 h 7781298"/>
              <a:gd name="connsiteX31" fmla="*/ 5674818 w 7155220"/>
              <a:gd name="connsiteY31" fmla="*/ 1867307 h 7781298"/>
              <a:gd name="connsiteX32" fmla="*/ 6421737 w 7155220"/>
              <a:gd name="connsiteY32" fmla="*/ 1121201 h 7781298"/>
              <a:gd name="connsiteX33" fmla="*/ 6597485 w 7155220"/>
              <a:gd name="connsiteY33" fmla="*/ 956617 h 7781298"/>
              <a:gd name="connsiteX34" fmla="*/ 6850119 w 7155220"/>
              <a:gd name="connsiteY34" fmla="*/ 934675 h 7781298"/>
              <a:gd name="connsiteX35" fmla="*/ 6839133 w 7155220"/>
              <a:gd name="connsiteY35" fmla="*/ 1198005 h 7781298"/>
              <a:gd name="connsiteX36" fmla="*/ 6388787 w 7155220"/>
              <a:gd name="connsiteY36" fmla="*/ 1658837 h 7781298"/>
              <a:gd name="connsiteX37" fmla="*/ 6114184 w 7155220"/>
              <a:gd name="connsiteY37" fmla="*/ 1933142 h 7781298"/>
              <a:gd name="connsiteX38" fmla="*/ 6081231 w 7155220"/>
              <a:gd name="connsiteY38" fmla="*/ 2163557 h 7781298"/>
              <a:gd name="connsiteX39" fmla="*/ 6322880 w 7155220"/>
              <a:gd name="connsiteY39" fmla="*/ 2141613 h 7781298"/>
              <a:gd name="connsiteX40" fmla="*/ 6553548 w 7155220"/>
              <a:gd name="connsiteY40" fmla="*/ 1911197 h 7781298"/>
              <a:gd name="connsiteX41" fmla="*/ 6839133 w 7155220"/>
              <a:gd name="connsiteY41" fmla="*/ 1878280 h 7781298"/>
              <a:gd name="connsiteX42" fmla="*/ 6806183 w 7155220"/>
              <a:gd name="connsiteY42" fmla="*/ 2163557 h 7781298"/>
              <a:gd name="connsiteX43" fmla="*/ 6542563 w 7155220"/>
              <a:gd name="connsiteY43" fmla="*/ 2426888 h 7781298"/>
              <a:gd name="connsiteX44" fmla="*/ 6531580 w 7155220"/>
              <a:gd name="connsiteY44" fmla="*/ 2646331 h 7781298"/>
              <a:gd name="connsiteX45" fmla="*/ 6751261 w 7155220"/>
              <a:gd name="connsiteY45" fmla="*/ 2635358 h 7781298"/>
              <a:gd name="connsiteX46" fmla="*/ 6850119 w 7155220"/>
              <a:gd name="connsiteY46" fmla="*/ 2547582 h 7781298"/>
              <a:gd name="connsiteX47" fmla="*/ 7102753 w 7155220"/>
              <a:gd name="connsiteY47" fmla="*/ 2547582 h 7781298"/>
              <a:gd name="connsiteX48" fmla="*/ 7091770 w 7155220"/>
              <a:gd name="connsiteY48" fmla="*/ 2799942 h 7781298"/>
              <a:gd name="connsiteX49" fmla="*/ 6388787 w 7155220"/>
              <a:gd name="connsiteY49" fmla="*/ 3491186 h 7781298"/>
              <a:gd name="connsiteX50" fmla="*/ 6256976 w 7155220"/>
              <a:gd name="connsiteY50" fmla="*/ 3644798 h 7781298"/>
              <a:gd name="connsiteX51" fmla="*/ 6256976 w 7155220"/>
              <a:gd name="connsiteY51" fmla="*/ 3875213 h 7781298"/>
              <a:gd name="connsiteX52" fmla="*/ 6476659 w 7155220"/>
              <a:gd name="connsiteY52" fmla="*/ 3842296 h 7781298"/>
              <a:gd name="connsiteX53" fmla="*/ 6509610 w 7155220"/>
              <a:gd name="connsiteY53" fmla="*/ 3809379 h 7781298"/>
              <a:gd name="connsiteX54" fmla="*/ 6850119 w 7155220"/>
              <a:gd name="connsiteY54" fmla="*/ 3721602 h 7781298"/>
              <a:gd name="connsiteX55" fmla="*/ 6740278 w 7155220"/>
              <a:gd name="connsiteY55" fmla="*/ 4072712 h 7781298"/>
              <a:gd name="connsiteX56" fmla="*/ 6399769 w 7155220"/>
              <a:gd name="connsiteY56" fmla="*/ 4412849 h 7781298"/>
              <a:gd name="connsiteX57" fmla="*/ 6355833 w 7155220"/>
              <a:gd name="connsiteY57" fmla="*/ 4676179 h 7781298"/>
              <a:gd name="connsiteX58" fmla="*/ 6608467 w 7155220"/>
              <a:gd name="connsiteY58" fmla="*/ 4632292 h 7781298"/>
              <a:gd name="connsiteX59" fmla="*/ 6685357 w 7155220"/>
              <a:gd name="connsiteY59" fmla="*/ 4555485 h 7781298"/>
              <a:gd name="connsiteX60" fmla="*/ 6970944 w 7155220"/>
              <a:gd name="connsiteY60" fmla="*/ 4522571 h 7781298"/>
              <a:gd name="connsiteX61" fmla="*/ 6927008 w 7155220"/>
              <a:gd name="connsiteY61" fmla="*/ 4807846 h 7781298"/>
              <a:gd name="connsiteX62" fmla="*/ 6136150 w 7155220"/>
              <a:gd name="connsiteY62" fmla="*/ 5597839 h 7781298"/>
              <a:gd name="connsiteX63" fmla="*/ 6004341 w 7155220"/>
              <a:gd name="connsiteY63" fmla="*/ 5740478 h 7781298"/>
              <a:gd name="connsiteX64" fmla="*/ 5993356 w 7155220"/>
              <a:gd name="connsiteY64" fmla="*/ 5927004 h 7781298"/>
              <a:gd name="connsiteX65" fmla="*/ 6169103 w 7155220"/>
              <a:gd name="connsiteY65" fmla="*/ 5959921 h 7781298"/>
              <a:gd name="connsiteX66" fmla="*/ 6289929 w 7155220"/>
              <a:gd name="connsiteY66" fmla="*/ 5905062 h 7781298"/>
              <a:gd name="connsiteX67" fmla="*/ 6476659 w 7155220"/>
              <a:gd name="connsiteY67" fmla="*/ 5981866 h 7781298"/>
              <a:gd name="connsiteX68" fmla="*/ 6476659 w 7155220"/>
              <a:gd name="connsiteY68" fmla="*/ 6168392 h 7781298"/>
              <a:gd name="connsiteX69" fmla="*/ 6092214 w 7155220"/>
              <a:gd name="connsiteY69" fmla="*/ 6552419 h 7781298"/>
              <a:gd name="connsiteX70" fmla="*/ 5883516 w 7155220"/>
              <a:gd name="connsiteY70" fmla="*/ 6563389 h 7781298"/>
              <a:gd name="connsiteX71" fmla="*/ 5828597 w 7155220"/>
              <a:gd name="connsiteY71" fmla="*/ 6365890 h 7781298"/>
              <a:gd name="connsiteX72" fmla="*/ 5795643 w 7155220"/>
              <a:gd name="connsiteY72" fmla="*/ 6102560 h 7781298"/>
              <a:gd name="connsiteX73" fmla="*/ 5521041 w 7155220"/>
              <a:gd name="connsiteY73" fmla="*/ 6212282 h 7781298"/>
              <a:gd name="connsiteX74" fmla="*/ 4093105 w 7155220"/>
              <a:gd name="connsiteY74" fmla="*/ 7638660 h 7781298"/>
              <a:gd name="connsiteX75" fmla="*/ 3873422 w 7155220"/>
              <a:gd name="connsiteY75" fmla="*/ 7781298 h 7781298"/>
              <a:gd name="connsiteX76" fmla="*/ 3719645 w 7155220"/>
              <a:gd name="connsiteY76" fmla="*/ 7550882 h 7781298"/>
              <a:gd name="connsiteX77" fmla="*/ 3818501 w 7155220"/>
              <a:gd name="connsiteY77" fmla="*/ 7408246 h 7781298"/>
              <a:gd name="connsiteX78" fmla="*/ 3818501 w 7155220"/>
              <a:gd name="connsiteY78" fmla="*/ 7166858 h 7781298"/>
              <a:gd name="connsiteX79" fmla="*/ 3598820 w 7155220"/>
              <a:gd name="connsiteY79" fmla="*/ 7199776 h 7781298"/>
              <a:gd name="connsiteX80" fmla="*/ 3434058 w 7155220"/>
              <a:gd name="connsiteY80" fmla="*/ 7353384 h 7781298"/>
              <a:gd name="connsiteX81" fmla="*/ 3214374 w 7155220"/>
              <a:gd name="connsiteY81" fmla="*/ 7342412 h 7781298"/>
              <a:gd name="connsiteX82" fmla="*/ 3214374 w 7155220"/>
              <a:gd name="connsiteY82" fmla="*/ 7122969 h 7781298"/>
              <a:gd name="connsiteX83" fmla="*/ 3412090 w 7155220"/>
              <a:gd name="connsiteY83" fmla="*/ 6892553 h 7781298"/>
              <a:gd name="connsiteX84" fmla="*/ 3423072 w 7155220"/>
              <a:gd name="connsiteY84" fmla="*/ 6662140 h 7781298"/>
              <a:gd name="connsiteX85" fmla="*/ 3192406 w 7155220"/>
              <a:gd name="connsiteY85" fmla="*/ 6684083 h 7781298"/>
              <a:gd name="connsiteX86" fmla="*/ 2555327 w 7155220"/>
              <a:gd name="connsiteY86" fmla="*/ 7320467 h 7781298"/>
              <a:gd name="connsiteX87" fmla="*/ 2423518 w 7155220"/>
              <a:gd name="connsiteY87" fmla="*/ 7441161 h 7781298"/>
              <a:gd name="connsiteX88" fmla="*/ 2181867 w 7155220"/>
              <a:gd name="connsiteY88" fmla="*/ 7419216 h 7781298"/>
              <a:gd name="connsiteX89" fmla="*/ 2203835 w 7155220"/>
              <a:gd name="connsiteY89" fmla="*/ 7199776 h 7781298"/>
              <a:gd name="connsiteX90" fmla="*/ 2544344 w 7155220"/>
              <a:gd name="connsiteY90" fmla="*/ 6848666 h 7781298"/>
              <a:gd name="connsiteX91" fmla="*/ 2577295 w 7155220"/>
              <a:gd name="connsiteY91" fmla="*/ 6607278 h 7781298"/>
              <a:gd name="connsiteX92" fmla="*/ 2324661 w 7155220"/>
              <a:gd name="connsiteY92" fmla="*/ 6640196 h 7781298"/>
              <a:gd name="connsiteX93" fmla="*/ 1918248 w 7155220"/>
              <a:gd name="connsiteY93" fmla="*/ 7035192 h 7781298"/>
              <a:gd name="connsiteX94" fmla="*/ 1610694 w 7155220"/>
              <a:gd name="connsiteY94" fmla="*/ 7090054 h 7781298"/>
              <a:gd name="connsiteX95" fmla="*/ 1665613 w 7155220"/>
              <a:gd name="connsiteY95" fmla="*/ 6804777 h 7781298"/>
              <a:gd name="connsiteX96" fmla="*/ 1775456 w 7155220"/>
              <a:gd name="connsiteY96" fmla="*/ 6486584 h 7781298"/>
              <a:gd name="connsiteX97" fmla="*/ 1434947 w 7155220"/>
              <a:gd name="connsiteY97" fmla="*/ 6596306 h 7781298"/>
              <a:gd name="connsiteX98" fmla="*/ 1105423 w 7155220"/>
              <a:gd name="connsiteY98" fmla="*/ 6914498 h 7781298"/>
              <a:gd name="connsiteX99" fmla="*/ 874757 w 7155220"/>
              <a:gd name="connsiteY99" fmla="*/ 6914498 h 7781298"/>
              <a:gd name="connsiteX100" fmla="*/ 874757 w 7155220"/>
              <a:gd name="connsiteY100" fmla="*/ 6684083 h 7781298"/>
              <a:gd name="connsiteX101" fmla="*/ 1116409 w 7155220"/>
              <a:gd name="connsiteY101" fmla="*/ 6431725 h 7781298"/>
              <a:gd name="connsiteX102" fmla="*/ 1149360 w 7155220"/>
              <a:gd name="connsiteY102" fmla="*/ 6168392 h 7781298"/>
              <a:gd name="connsiteX103" fmla="*/ 940661 w 7155220"/>
              <a:gd name="connsiteY103" fmla="*/ 6168392 h 7781298"/>
              <a:gd name="connsiteX104" fmla="*/ 666059 w 7155220"/>
              <a:gd name="connsiteY104" fmla="*/ 6135475 h 7781298"/>
              <a:gd name="connsiteX105" fmla="*/ 731963 w 7155220"/>
              <a:gd name="connsiteY105" fmla="*/ 5894089 h 7781298"/>
              <a:gd name="connsiteX106" fmla="*/ 1006566 w 7155220"/>
              <a:gd name="connsiteY106" fmla="*/ 5608812 h 7781298"/>
              <a:gd name="connsiteX107" fmla="*/ 1248217 w 7155220"/>
              <a:gd name="connsiteY107" fmla="*/ 5564924 h 7781298"/>
              <a:gd name="connsiteX108" fmla="*/ 1292153 w 7155220"/>
              <a:gd name="connsiteY108" fmla="*/ 5795340 h 7781298"/>
              <a:gd name="connsiteX109" fmla="*/ 1303139 w 7155220"/>
              <a:gd name="connsiteY109" fmla="*/ 6036725 h 7781298"/>
              <a:gd name="connsiteX110" fmla="*/ 1577741 w 7155220"/>
              <a:gd name="connsiteY110" fmla="*/ 5970894 h 7781298"/>
              <a:gd name="connsiteX111" fmla="*/ 2148916 w 7155220"/>
              <a:gd name="connsiteY111" fmla="*/ 5389368 h 7781298"/>
              <a:gd name="connsiteX112" fmla="*/ 2192852 w 7155220"/>
              <a:gd name="connsiteY112" fmla="*/ 5104093 h 7781298"/>
              <a:gd name="connsiteX113" fmla="*/ 1929233 w 7155220"/>
              <a:gd name="connsiteY113" fmla="*/ 5180898 h 7781298"/>
              <a:gd name="connsiteX114" fmla="*/ 1698567 w 7155220"/>
              <a:gd name="connsiteY114" fmla="*/ 5411313 h 7781298"/>
              <a:gd name="connsiteX115" fmla="*/ 1423964 w 7155220"/>
              <a:gd name="connsiteY115" fmla="*/ 5433258 h 7781298"/>
              <a:gd name="connsiteX116" fmla="*/ 1456915 w 7155220"/>
              <a:gd name="connsiteY116" fmla="*/ 5169928 h 7781298"/>
              <a:gd name="connsiteX117" fmla="*/ 2017105 w 7155220"/>
              <a:gd name="connsiteY117" fmla="*/ 4599375 h 7781298"/>
              <a:gd name="connsiteX118" fmla="*/ 2104980 w 7155220"/>
              <a:gd name="connsiteY118" fmla="*/ 4325070 h 7781298"/>
              <a:gd name="connsiteX119" fmla="*/ 1797424 w 7155220"/>
              <a:gd name="connsiteY119" fmla="*/ 4390904 h 7781298"/>
              <a:gd name="connsiteX120" fmla="*/ 1303139 w 7155220"/>
              <a:gd name="connsiteY120" fmla="*/ 4884650 h 7781298"/>
              <a:gd name="connsiteX121" fmla="*/ 995583 w 7155220"/>
              <a:gd name="connsiteY121" fmla="*/ 4928540 h 7781298"/>
              <a:gd name="connsiteX122" fmla="*/ 1061487 w 7155220"/>
              <a:gd name="connsiteY122" fmla="*/ 4632292 h 7781298"/>
              <a:gd name="connsiteX123" fmla="*/ 1226249 w 7155220"/>
              <a:gd name="connsiteY123" fmla="*/ 4456736 h 7781298"/>
              <a:gd name="connsiteX124" fmla="*/ 1270185 w 7155220"/>
              <a:gd name="connsiteY124" fmla="*/ 4204378 h 7781298"/>
              <a:gd name="connsiteX125" fmla="*/ 1017551 w 7155220"/>
              <a:gd name="connsiteY125" fmla="*/ 4248265 h 7781298"/>
              <a:gd name="connsiteX126" fmla="*/ 633106 w 7155220"/>
              <a:gd name="connsiteY126" fmla="*/ 4632292 h 7781298"/>
              <a:gd name="connsiteX127" fmla="*/ 490312 w 7155220"/>
              <a:gd name="connsiteY127" fmla="*/ 4763956 h 7781298"/>
              <a:gd name="connsiteX128" fmla="*/ 226692 w 7155220"/>
              <a:gd name="connsiteY128" fmla="*/ 4763956 h 7781298"/>
              <a:gd name="connsiteX129" fmla="*/ 248663 w 7155220"/>
              <a:gd name="connsiteY129" fmla="*/ 4522571 h 7781298"/>
              <a:gd name="connsiteX130" fmla="*/ 567201 w 7155220"/>
              <a:gd name="connsiteY130" fmla="*/ 4193406 h 7781298"/>
              <a:gd name="connsiteX131" fmla="*/ 611138 w 7155220"/>
              <a:gd name="connsiteY131" fmla="*/ 3962990 h 7781298"/>
              <a:gd name="connsiteX132" fmla="*/ 369486 w 7155220"/>
              <a:gd name="connsiteY132" fmla="*/ 3973962 h 7781298"/>
              <a:gd name="connsiteX133" fmla="*/ 248663 w 7155220"/>
              <a:gd name="connsiteY133" fmla="*/ 4072712 h 7781298"/>
              <a:gd name="connsiteX134" fmla="*/ 61930 w 7155220"/>
              <a:gd name="connsiteY134" fmla="*/ 4050767 h 7781298"/>
              <a:gd name="connsiteX135" fmla="*/ 17994 w 7155220"/>
              <a:gd name="connsiteY135" fmla="*/ 3853268 h 7781298"/>
              <a:gd name="connsiteX136" fmla="*/ 193742 w 7155220"/>
              <a:gd name="connsiteY136" fmla="*/ 3655770 h 7781298"/>
              <a:gd name="connsiteX137" fmla="*/ 2050059 w 7155220"/>
              <a:gd name="connsiteY137" fmla="*/ 1790503 h 7781298"/>
              <a:gd name="connsiteX138" fmla="*/ 2115963 w 7155220"/>
              <a:gd name="connsiteY138" fmla="*/ 1735644 h 7781298"/>
              <a:gd name="connsiteX139" fmla="*/ 2170884 w 7155220"/>
              <a:gd name="connsiteY139" fmla="*/ 1461338 h 7781298"/>
              <a:gd name="connsiteX140" fmla="*/ 1896279 w 7155220"/>
              <a:gd name="connsiteY140" fmla="*/ 1527170 h 7781298"/>
              <a:gd name="connsiteX141" fmla="*/ 1808407 w 7155220"/>
              <a:gd name="connsiteY141" fmla="*/ 1614947 h 7781298"/>
              <a:gd name="connsiteX142" fmla="*/ 1544788 w 7155220"/>
              <a:gd name="connsiteY142" fmla="*/ 1593002 h 7781298"/>
              <a:gd name="connsiteX143" fmla="*/ 1566758 w 7155220"/>
              <a:gd name="connsiteY143" fmla="*/ 1362589 h 7781298"/>
              <a:gd name="connsiteX144" fmla="*/ 1863329 w 7155220"/>
              <a:gd name="connsiteY144" fmla="*/ 1044397 h 7781298"/>
              <a:gd name="connsiteX145" fmla="*/ 2807961 w 7155220"/>
              <a:gd name="connsiteY145" fmla="*/ 122734 h 7781298"/>
              <a:gd name="connsiteX146" fmla="*/ 3024213 w 7155220"/>
              <a:gd name="connsiteY146" fmla="*/ 2384 h 7781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</a:cxnLst>
            <a:rect l="l" t="t" r="r" b="b"/>
            <a:pathLst>
              <a:path w="7155220" h="7781298">
                <a:moveTo>
                  <a:pt x="3024213" y="2384"/>
                </a:moveTo>
                <a:cubicBezTo>
                  <a:pt x="3050299" y="7528"/>
                  <a:pt x="3077073" y="21242"/>
                  <a:pt x="3104534" y="45930"/>
                </a:cubicBezTo>
                <a:cubicBezTo>
                  <a:pt x="3236343" y="166624"/>
                  <a:pt x="3137485" y="276345"/>
                  <a:pt x="3049613" y="364122"/>
                </a:cubicBezTo>
                <a:cubicBezTo>
                  <a:pt x="2851900" y="561621"/>
                  <a:pt x="2665170" y="748147"/>
                  <a:pt x="2478440" y="945645"/>
                </a:cubicBezTo>
                <a:cubicBezTo>
                  <a:pt x="2412533" y="1022452"/>
                  <a:pt x="2335646" y="1099256"/>
                  <a:pt x="2434501" y="1198005"/>
                </a:cubicBezTo>
                <a:cubicBezTo>
                  <a:pt x="2511391" y="1274810"/>
                  <a:pt x="2610248" y="1219950"/>
                  <a:pt x="2687138" y="1154118"/>
                </a:cubicBezTo>
                <a:cubicBezTo>
                  <a:pt x="2753042" y="1088284"/>
                  <a:pt x="2818946" y="1022452"/>
                  <a:pt x="2895836" y="956617"/>
                </a:cubicBezTo>
                <a:cubicBezTo>
                  <a:pt x="2972726" y="890785"/>
                  <a:pt x="3060598" y="857868"/>
                  <a:pt x="3148470" y="934675"/>
                </a:cubicBezTo>
                <a:cubicBezTo>
                  <a:pt x="3247328" y="1022452"/>
                  <a:pt x="3214374" y="1121201"/>
                  <a:pt x="3137485" y="1208978"/>
                </a:cubicBezTo>
                <a:cubicBezTo>
                  <a:pt x="2983708" y="1373559"/>
                  <a:pt x="2818946" y="1527170"/>
                  <a:pt x="2654185" y="1691754"/>
                </a:cubicBezTo>
                <a:cubicBezTo>
                  <a:pt x="2610248" y="1735644"/>
                  <a:pt x="2566312" y="1779531"/>
                  <a:pt x="2522376" y="1834393"/>
                </a:cubicBezTo>
                <a:cubicBezTo>
                  <a:pt x="2478440" y="1889252"/>
                  <a:pt x="2467455" y="1955087"/>
                  <a:pt x="2511391" y="2009946"/>
                </a:cubicBezTo>
                <a:cubicBezTo>
                  <a:pt x="2566312" y="2086751"/>
                  <a:pt x="2643202" y="2086751"/>
                  <a:pt x="2709106" y="2042863"/>
                </a:cubicBezTo>
                <a:cubicBezTo>
                  <a:pt x="2775010" y="2009946"/>
                  <a:pt x="2818946" y="1955087"/>
                  <a:pt x="2873868" y="1900225"/>
                </a:cubicBezTo>
                <a:cubicBezTo>
                  <a:pt x="3313232" y="1472311"/>
                  <a:pt x="3741614" y="1033424"/>
                  <a:pt x="4169992" y="594538"/>
                </a:cubicBezTo>
                <a:cubicBezTo>
                  <a:pt x="4224914" y="550648"/>
                  <a:pt x="4268850" y="506761"/>
                  <a:pt x="4312786" y="462871"/>
                </a:cubicBezTo>
                <a:cubicBezTo>
                  <a:pt x="4400661" y="375095"/>
                  <a:pt x="4488534" y="331205"/>
                  <a:pt x="4587391" y="418982"/>
                </a:cubicBezTo>
                <a:cubicBezTo>
                  <a:pt x="4686246" y="517733"/>
                  <a:pt x="4642310" y="616483"/>
                  <a:pt x="4565423" y="704259"/>
                </a:cubicBezTo>
                <a:cubicBezTo>
                  <a:pt x="4488534" y="813981"/>
                  <a:pt x="4290818" y="912730"/>
                  <a:pt x="4444597" y="1044397"/>
                </a:cubicBezTo>
                <a:cubicBezTo>
                  <a:pt x="4598374" y="1187033"/>
                  <a:pt x="4697232" y="989535"/>
                  <a:pt x="4796089" y="890785"/>
                </a:cubicBezTo>
                <a:cubicBezTo>
                  <a:pt x="4982819" y="726204"/>
                  <a:pt x="5158564" y="539676"/>
                  <a:pt x="5345294" y="353150"/>
                </a:cubicBezTo>
                <a:cubicBezTo>
                  <a:pt x="5422183" y="265373"/>
                  <a:pt x="5521041" y="199541"/>
                  <a:pt x="5619896" y="298290"/>
                </a:cubicBezTo>
                <a:cubicBezTo>
                  <a:pt x="5740724" y="408012"/>
                  <a:pt x="5674818" y="517733"/>
                  <a:pt x="5586945" y="605510"/>
                </a:cubicBezTo>
                <a:cubicBezTo>
                  <a:pt x="5466119" y="737174"/>
                  <a:pt x="5334311" y="857868"/>
                  <a:pt x="5213485" y="978562"/>
                </a:cubicBezTo>
                <a:cubicBezTo>
                  <a:pt x="5136596" y="1066339"/>
                  <a:pt x="5004787" y="1143146"/>
                  <a:pt x="5114628" y="1274810"/>
                </a:cubicBezTo>
                <a:cubicBezTo>
                  <a:pt x="5235453" y="1395504"/>
                  <a:pt x="5334311" y="1285782"/>
                  <a:pt x="5422183" y="1208978"/>
                </a:cubicBezTo>
                <a:cubicBezTo>
                  <a:pt x="5433166" y="1187033"/>
                  <a:pt x="5444151" y="1176061"/>
                  <a:pt x="5466119" y="1165088"/>
                </a:cubicBezTo>
                <a:cubicBezTo>
                  <a:pt x="5553992" y="1099256"/>
                  <a:pt x="5641867" y="1077311"/>
                  <a:pt x="5718754" y="1165088"/>
                </a:cubicBezTo>
                <a:cubicBezTo>
                  <a:pt x="5795643" y="1241895"/>
                  <a:pt x="5773675" y="1329672"/>
                  <a:pt x="5707771" y="1395504"/>
                </a:cubicBezTo>
                <a:cubicBezTo>
                  <a:pt x="5630881" y="1483280"/>
                  <a:pt x="5543009" y="1571060"/>
                  <a:pt x="5466119" y="1658837"/>
                </a:cubicBezTo>
                <a:cubicBezTo>
                  <a:pt x="5400215" y="1724671"/>
                  <a:pt x="5334311" y="1812448"/>
                  <a:pt x="5422183" y="1900225"/>
                </a:cubicBezTo>
                <a:cubicBezTo>
                  <a:pt x="5510056" y="1977029"/>
                  <a:pt x="5597931" y="1933142"/>
                  <a:pt x="5674818" y="1867307"/>
                </a:cubicBezTo>
                <a:cubicBezTo>
                  <a:pt x="5927454" y="1614947"/>
                  <a:pt x="6169103" y="1373559"/>
                  <a:pt x="6421737" y="1121201"/>
                </a:cubicBezTo>
                <a:cubicBezTo>
                  <a:pt x="6476659" y="1066339"/>
                  <a:pt x="6531580" y="1011479"/>
                  <a:pt x="6597485" y="956617"/>
                </a:cubicBezTo>
                <a:cubicBezTo>
                  <a:pt x="6674374" y="879813"/>
                  <a:pt x="6762246" y="846896"/>
                  <a:pt x="6850119" y="934675"/>
                </a:cubicBezTo>
                <a:cubicBezTo>
                  <a:pt x="6948976" y="1022452"/>
                  <a:pt x="6916023" y="1121201"/>
                  <a:pt x="6839133" y="1198005"/>
                </a:cubicBezTo>
                <a:cubicBezTo>
                  <a:pt x="6696340" y="1351617"/>
                  <a:pt x="6542563" y="1505225"/>
                  <a:pt x="6388787" y="1658837"/>
                </a:cubicBezTo>
                <a:cubicBezTo>
                  <a:pt x="6300914" y="1746613"/>
                  <a:pt x="6202057" y="1834393"/>
                  <a:pt x="6114184" y="1933142"/>
                </a:cubicBezTo>
                <a:cubicBezTo>
                  <a:pt x="6048277" y="1998974"/>
                  <a:pt x="6004341" y="2086751"/>
                  <a:pt x="6081231" y="2163557"/>
                </a:cubicBezTo>
                <a:cubicBezTo>
                  <a:pt x="6158120" y="2229389"/>
                  <a:pt x="6245993" y="2207445"/>
                  <a:pt x="6322880" y="2141613"/>
                </a:cubicBezTo>
                <a:cubicBezTo>
                  <a:pt x="6399769" y="2064806"/>
                  <a:pt x="6476659" y="1988001"/>
                  <a:pt x="6553548" y="1911197"/>
                </a:cubicBezTo>
                <a:cubicBezTo>
                  <a:pt x="6641421" y="1823420"/>
                  <a:pt x="6740278" y="1768558"/>
                  <a:pt x="6839133" y="1878280"/>
                </a:cubicBezTo>
                <a:cubicBezTo>
                  <a:pt x="6948976" y="1977029"/>
                  <a:pt x="6883072" y="2075778"/>
                  <a:pt x="6806183" y="2163557"/>
                </a:cubicBezTo>
                <a:cubicBezTo>
                  <a:pt x="6718310" y="2251334"/>
                  <a:pt x="6630438" y="2339111"/>
                  <a:pt x="6542563" y="2426888"/>
                </a:cubicBezTo>
                <a:cubicBezTo>
                  <a:pt x="6487644" y="2492720"/>
                  <a:pt x="6454691" y="2569527"/>
                  <a:pt x="6531580" y="2646331"/>
                </a:cubicBezTo>
                <a:cubicBezTo>
                  <a:pt x="6608467" y="2712163"/>
                  <a:pt x="6685357" y="2690221"/>
                  <a:pt x="6751261" y="2635358"/>
                </a:cubicBezTo>
                <a:cubicBezTo>
                  <a:pt x="6784215" y="2602441"/>
                  <a:pt x="6817168" y="2569527"/>
                  <a:pt x="6850119" y="2547582"/>
                </a:cubicBezTo>
                <a:cubicBezTo>
                  <a:pt x="6937991" y="2470777"/>
                  <a:pt x="7025863" y="2459805"/>
                  <a:pt x="7102753" y="2547582"/>
                </a:cubicBezTo>
                <a:cubicBezTo>
                  <a:pt x="7179642" y="2624386"/>
                  <a:pt x="7168657" y="2723135"/>
                  <a:pt x="7091770" y="2799942"/>
                </a:cubicBezTo>
                <a:cubicBezTo>
                  <a:pt x="6861104" y="3030355"/>
                  <a:pt x="6630438" y="3260771"/>
                  <a:pt x="6388787" y="3491186"/>
                </a:cubicBezTo>
                <a:cubicBezTo>
                  <a:pt x="6344850" y="3546049"/>
                  <a:pt x="6300914" y="3589936"/>
                  <a:pt x="6256976" y="3644798"/>
                </a:cubicBezTo>
                <a:cubicBezTo>
                  <a:pt x="6202057" y="3721602"/>
                  <a:pt x="6180089" y="3809379"/>
                  <a:pt x="6256976" y="3875213"/>
                </a:cubicBezTo>
                <a:cubicBezTo>
                  <a:pt x="6333865" y="3941045"/>
                  <a:pt x="6410755" y="3897156"/>
                  <a:pt x="6476659" y="3842296"/>
                </a:cubicBezTo>
                <a:cubicBezTo>
                  <a:pt x="6487644" y="3831324"/>
                  <a:pt x="6498627" y="3820351"/>
                  <a:pt x="6509610" y="3809379"/>
                </a:cubicBezTo>
                <a:cubicBezTo>
                  <a:pt x="6608467" y="3710630"/>
                  <a:pt x="6718310" y="3567991"/>
                  <a:pt x="6850119" y="3721602"/>
                </a:cubicBezTo>
                <a:cubicBezTo>
                  <a:pt x="6992912" y="3875213"/>
                  <a:pt x="6828151" y="3973962"/>
                  <a:pt x="6740278" y="4072712"/>
                </a:cubicBezTo>
                <a:cubicBezTo>
                  <a:pt x="6630438" y="4193406"/>
                  <a:pt x="6509610" y="4303127"/>
                  <a:pt x="6399769" y="4412849"/>
                </a:cubicBezTo>
                <a:cubicBezTo>
                  <a:pt x="6333865" y="4489653"/>
                  <a:pt x="6245993" y="4577430"/>
                  <a:pt x="6355833" y="4676179"/>
                </a:cubicBezTo>
                <a:cubicBezTo>
                  <a:pt x="6443708" y="4763956"/>
                  <a:pt x="6531580" y="4698124"/>
                  <a:pt x="6608467" y="4632292"/>
                </a:cubicBezTo>
                <a:cubicBezTo>
                  <a:pt x="6630438" y="4610347"/>
                  <a:pt x="6652404" y="4577430"/>
                  <a:pt x="6685357" y="4555485"/>
                </a:cubicBezTo>
                <a:cubicBezTo>
                  <a:pt x="6773229" y="4478681"/>
                  <a:pt x="6872087" y="4412849"/>
                  <a:pt x="6970944" y="4522571"/>
                </a:cubicBezTo>
                <a:cubicBezTo>
                  <a:pt x="7080784" y="4621320"/>
                  <a:pt x="7014880" y="4720069"/>
                  <a:pt x="6927008" y="4807846"/>
                </a:cubicBezTo>
                <a:cubicBezTo>
                  <a:pt x="6663389" y="5071176"/>
                  <a:pt x="6399769" y="5334509"/>
                  <a:pt x="6136150" y="5597839"/>
                </a:cubicBezTo>
                <a:cubicBezTo>
                  <a:pt x="6092214" y="5641729"/>
                  <a:pt x="6048277" y="5685618"/>
                  <a:pt x="6004341" y="5740478"/>
                </a:cubicBezTo>
                <a:cubicBezTo>
                  <a:pt x="5960405" y="5795340"/>
                  <a:pt x="5938437" y="5861172"/>
                  <a:pt x="5993356" y="5927004"/>
                </a:cubicBezTo>
                <a:cubicBezTo>
                  <a:pt x="6037295" y="5981866"/>
                  <a:pt x="6103199" y="5981866"/>
                  <a:pt x="6169103" y="5959921"/>
                </a:cubicBezTo>
                <a:cubicBezTo>
                  <a:pt x="6213039" y="5948949"/>
                  <a:pt x="6245993" y="5927004"/>
                  <a:pt x="6289929" y="5905062"/>
                </a:cubicBezTo>
                <a:cubicBezTo>
                  <a:pt x="6366818" y="5883117"/>
                  <a:pt x="6432723" y="5916034"/>
                  <a:pt x="6476659" y="5981866"/>
                </a:cubicBezTo>
                <a:cubicBezTo>
                  <a:pt x="6520595" y="6047698"/>
                  <a:pt x="6520595" y="6113532"/>
                  <a:pt x="6476659" y="6168392"/>
                </a:cubicBezTo>
                <a:cubicBezTo>
                  <a:pt x="6355833" y="6300058"/>
                  <a:pt x="6224025" y="6431725"/>
                  <a:pt x="6092214" y="6552419"/>
                </a:cubicBezTo>
                <a:cubicBezTo>
                  <a:pt x="6026309" y="6607278"/>
                  <a:pt x="5949420" y="6607278"/>
                  <a:pt x="5883516" y="6563389"/>
                </a:cubicBezTo>
                <a:cubicBezTo>
                  <a:pt x="5817611" y="6508529"/>
                  <a:pt x="5795643" y="6442697"/>
                  <a:pt x="5828597" y="6365890"/>
                </a:cubicBezTo>
                <a:cubicBezTo>
                  <a:pt x="5861547" y="6267141"/>
                  <a:pt x="5927454" y="6168392"/>
                  <a:pt x="5795643" y="6102560"/>
                </a:cubicBezTo>
                <a:cubicBezTo>
                  <a:pt x="5674818" y="6036725"/>
                  <a:pt x="5597931" y="6135475"/>
                  <a:pt x="5521041" y="6212282"/>
                </a:cubicBezTo>
                <a:cubicBezTo>
                  <a:pt x="5037738" y="6684083"/>
                  <a:pt x="4565423" y="7166858"/>
                  <a:pt x="4093105" y="7638660"/>
                </a:cubicBezTo>
                <a:cubicBezTo>
                  <a:pt x="4027199" y="7693522"/>
                  <a:pt x="3972280" y="7770326"/>
                  <a:pt x="3873422" y="7781298"/>
                </a:cubicBezTo>
                <a:cubicBezTo>
                  <a:pt x="3752596" y="7781298"/>
                  <a:pt x="3675709" y="7660604"/>
                  <a:pt x="3719645" y="7550882"/>
                </a:cubicBezTo>
                <a:cubicBezTo>
                  <a:pt x="3741614" y="7496023"/>
                  <a:pt x="3785550" y="7452134"/>
                  <a:pt x="3818501" y="7408246"/>
                </a:cubicBezTo>
                <a:cubicBezTo>
                  <a:pt x="3873422" y="7320467"/>
                  <a:pt x="3895390" y="7232690"/>
                  <a:pt x="3818501" y="7166858"/>
                </a:cubicBezTo>
                <a:cubicBezTo>
                  <a:pt x="3741614" y="7101024"/>
                  <a:pt x="3664724" y="7144914"/>
                  <a:pt x="3598820" y="7199776"/>
                </a:cubicBezTo>
                <a:cubicBezTo>
                  <a:pt x="3543898" y="7254635"/>
                  <a:pt x="3499962" y="7309498"/>
                  <a:pt x="3434058" y="7353384"/>
                </a:cubicBezTo>
                <a:cubicBezTo>
                  <a:pt x="3368154" y="7397274"/>
                  <a:pt x="3280279" y="7408246"/>
                  <a:pt x="3214374" y="7342412"/>
                </a:cubicBezTo>
                <a:cubicBezTo>
                  <a:pt x="3148470" y="7276580"/>
                  <a:pt x="3159456" y="7188804"/>
                  <a:pt x="3214374" y="7122969"/>
                </a:cubicBezTo>
                <a:cubicBezTo>
                  <a:pt x="3269296" y="7046164"/>
                  <a:pt x="3346186" y="6969360"/>
                  <a:pt x="3412090" y="6892553"/>
                </a:cubicBezTo>
                <a:cubicBezTo>
                  <a:pt x="3477994" y="6815749"/>
                  <a:pt x="3499962" y="6738945"/>
                  <a:pt x="3423072" y="6662140"/>
                </a:cubicBezTo>
                <a:cubicBezTo>
                  <a:pt x="3335200" y="6574361"/>
                  <a:pt x="3258311" y="6618251"/>
                  <a:pt x="3192406" y="6684083"/>
                </a:cubicBezTo>
                <a:cubicBezTo>
                  <a:pt x="2972726" y="6903526"/>
                  <a:pt x="2764025" y="7111996"/>
                  <a:pt x="2555327" y="7320467"/>
                </a:cubicBezTo>
                <a:cubicBezTo>
                  <a:pt x="2511391" y="7364357"/>
                  <a:pt x="2467455" y="7408246"/>
                  <a:pt x="2423518" y="7441161"/>
                </a:cubicBezTo>
                <a:cubicBezTo>
                  <a:pt x="2335646" y="7496023"/>
                  <a:pt x="2247771" y="7496023"/>
                  <a:pt x="2181867" y="7419216"/>
                </a:cubicBezTo>
                <a:cubicBezTo>
                  <a:pt x="2126948" y="7342412"/>
                  <a:pt x="2137931" y="7265608"/>
                  <a:pt x="2203835" y="7199776"/>
                </a:cubicBezTo>
                <a:cubicBezTo>
                  <a:pt x="2313678" y="7079082"/>
                  <a:pt x="2423518" y="6969360"/>
                  <a:pt x="2544344" y="6848666"/>
                </a:cubicBezTo>
                <a:cubicBezTo>
                  <a:pt x="2610248" y="6782832"/>
                  <a:pt x="2676153" y="6695055"/>
                  <a:pt x="2577295" y="6607278"/>
                </a:cubicBezTo>
                <a:cubicBezTo>
                  <a:pt x="2489423" y="6530474"/>
                  <a:pt x="2401550" y="6563389"/>
                  <a:pt x="2324661" y="6640196"/>
                </a:cubicBezTo>
                <a:cubicBezTo>
                  <a:pt x="2181867" y="6771862"/>
                  <a:pt x="2050059" y="6903526"/>
                  <a:pt x="1918248" y="7035192"/>
                </a:cubicBezTo>
                <a:cubicBezTo>
                  <a:pt x="1830375" y="7122969"/>
                  <a:pt x="1731518" y="7210746"/>
                  <a:pt x="1610694" y="7090054"/>
                </a:cubicBezTo>
                <a:cubicBezTo>
                  <a:pt x="1511837" y="6980333"/>
                  <a:pt x="1599709" y="6892553"/>
                  <a:pt x="1665613" y="6804777"/>
                </a:cubicBezTo>
                <a:cubicBezTo>
                  <a:pt x="1742503" y="6706027"/>
                  <a:pt x="1918248" y="6618251"/>
                  <a:pt x="1775456" y="6486584"/>
                </a:cubicBezTo>
                <a:cubicBezTo>
                  <a:pt x="1632662" y="6332976"/>
                  <a:pt x="1533805" y="6508529"/>
                  <a:pt x="1434947" y="6596306"/>
                </a:cubicBezTo>
                <a:cubicBezTo>
                  <a:pt x="1325107" y="6695055"/>
                  <a:pt x="1226249" y="6815749"/>
                  <a:pt x="1105423" y="6914498"/>
                </a:cubicBezTo>
                <a:cubicBezTo>
                  <a:pt x="1039519" y="6980333"/>
                  <a:pt x="951647" y="6991303"/>
                  <a:pt x="874757" y="6914498"/>
                </a:cubicBezTo>
                <a:cubicBezTo>
                  <a:pt x="797868" y="6848666"/>
                  <a:pt x="808853" y="6760890"/>
                  <a:pt x="874757" y="6684083"/>
                </a:cubicBezTo>
                <a:cubicBezTo>
                  <a:pt x="951647" y="6596306"/>
                  <a:pt x="1039519" y="6519502"/>
                  <a:pt x="1116409" y="6431725"/>
                </a:cubicBezTo>
                <a:cubicBezTo>
                  <a:pt x="1182313" y="6354918"/>
                  <a:pt x="1226249" y="6267141"/>
                  <a:pt x="1149360" y="6168392"/>
                </a:cubicBezTo>
                <a:cubicBezTo>
                  <a:pt x="1094441" y="6091588"/>
                  <a:pt x="1006566" y="6124505"/>
                  <a:pt x="940661" y="6168392"/>
                </a:cubicBezTo>
                <a:cubicBezTo>
                  <a:pt x="841804" y="6223254"/>
                  <a:pt x="742949" y="6256169"/>
                  <a:pt x="666059" y="6135475"/>
                </a:cubicBezTo>
                <a:cubicBezTo>
                  <a:pt x="600155" y="6036725"/>
                  <a:pt x="655074" y="5959921"/>
                  <a:pt x="731963" y="5894089"/>
                </a:cubicBezTo>
                <a:cubicBezTo>
                  <a:pt x="819836" y="5795340"/>
                  <a:pt x="918693" y="5707561"/>
                  <a:pt x="1006566" y="5608812"/>
                </a:cubicBezTo>
                <a:cubicBezTo>
                  <a:pt x="1083455" y="5542980"/>
                  <a:pt x="1160345" y="5510062"/>
                  <a:pt x="1248217" y="5564924"/>
                </a:cubicBezTo>
                <a:cubicBezTo>
                  <a:pt x="1347075" y="5619784"/>
                  <a:pt x="1336090" y="5707561"/>
                  <a:pt x="1292153" y="5795340"/>
                </a:cubicBezTo>
                <a:cubicBezTo>
                  <a:pt x="1259203" y="5883117"/>
                  <a:pt x="1204281" y="5970894"/>
                  <a:pt x="1303139" y="6036725"/>
                </a:cubicBezTo>
                <a:cubicBezTo>
                  <a:pt x="1412979" y="6102560"/>
                  <a:pt x="1500851" y="6047698"/>
                  <a:pt x="1577741" y="5970894"/>
                </a:cubicBezTo>
                <a:cubicBezTo>
                  <a:pt x="1764471" y="5773395"/>
                  <a:pt x="1962186" y="5586869"/>
                  <a:pt x="2148916" y="5389368"/>
                </a:cubicBezTo>
                <a:cubicBezTo>
                  <a:pt x="2236788" y="5312564"/>
                  <a:pt x="2302693" y="5202842"/>
                  <a:pt x="2192852" y="5104093"/>
                </a:cubicBezTo>
                <a:cubicBezTo>
                  <a:pt x="2083012" y="5016316"/>
                  <a:pt x="2006122" y="5115066"/>
                  <a:pt x="1929233" y="5180898"/>
                </a:cubicBezTo>
                <a:cubicBezTo>
                  <a:pt x="1852343" y="5257704"/>
                  <a:pt x="1775456" y="5334509"/>
                  <a:pt x="1698567" y="5411313"/>
                </a:cubicBezTo>
                <a:cubicBezTo>
                  <a:pt x="1610694" y="5488118"/>
                  <a:pt x="1522819" y="5532007"/>
                  <a:pt x="1423964" y="5433258"/>
                </a:cubicBezTo>
                <a:cubicBezTo>
                  <a:pt x="1336090" y="5334509"/>
                  <a:pt x="1380028" y="5246732"/>
                  <a:pt x="1456915" y="5169928"/>
                </a:cubicBezTo>
                <a:cubicBezTo>
                  <a:pt x="1643645" y="4972427"/>
                  <a:pt x="1830375" y="4796873"/>
                  <a:pt x="2017105" y="4599375"/>
                </a:cubicBezTo>
                <a:cubicBezTo>
                  <a:pt x="2083012" y="4522571"/>
                  <a:pt x="2203835" y="4434791"/>
                  <a:pt x="2104980" y="4325070"/>
                </a:cubicBezTo>
                <a:cubicBezTo>
                  <a:pt x="1995137" y="4204378"/>
                  <a:pt x="1885297" y="4303127"/>
                  <a:pt x="1797424" y="4390904"/>
                </a:cubicBezTo>
                <a:cubicBezTo>
                  <a:pt x="1632662" y="4555485"/>
                  <a:pt x="1467901" y="4720069"/>
                  <a:pt x="1303139" y="4884650"/>
                </a:cubicBezTo>
                <a:cubicBezTo>
                  <a:pt x="1215264" y="4972427"/>
                  <a:pt x="1105423" y="5038261"/>
                  <a:pt x="995583" y="4928540"/>
                </a:cubicBezTo>
                <a:cubicBezTo>
                  <a:pt x="874757" y="4807846"/>
                  <a:pt x="984598" y="4720069"/>
                  <a:pt x="1061487" y="4632292"/>
                </a:cubicBezTo>
                <a:cubicBezTo>
                  <a:pt x="1116409" y="4577430"/>
                  <a:pt x="1182313" y="4522571"/>
                  <a:pt x="1226249" y="4456736"/>
                </a:cubicBezTo>
                <a:cubicBezTo>
                  <a:pt x="1292153" y="4390904"/>
                  <a:pt x="1358058" y="4303127"/>
                  <a:pt x="1270185" y="4204378"/>
                </a:cubicBezTo>
                <a:cubicBezTo>
                  <a:pt x="1171328" y="4116599"/>
                  <a:pt x="1094441" y="4182433"/>
                  <a:pt x="1017551" y="4248265"/>
                </a:cubicBezTo>
                <a:cubicBezTo>
                  <a:pt x="885743" y="4379932"/>
                  <a:pt x="764917" y="4511598"/>
                  <a:pt x="633106" y="4632292"/>
                </a:cubicBezTo>
                <a:cubicBezTo>
                  <a:pt x="578187" y="4676179"/>
                  <a:pt x="534251" y="4731041"/>
                  <a:pt x="490312" y="4763956"/>
                </a:cubicBezTo>
                <a:cubicBezTo>
                  <a:pt x="402440" y="4840763"/>
                  <a:pt x="303582" y="4840763"/>
                  <a:pt x="226692" y="4763956"/>
                </a:cubicBezTo>
                <a:cubicBezTo>
                  <a:pt x="160788" y="4676179"/>
                  <a:pt x="182756" y="4599375"/>
                  <a:pt x="248663" y="4522571"/>
                </a:cubicBezTo>
                <a:cubicBezTo>
                  <a:pt x="358503" y="4412849"/>
                  <a:pt x="468344" y="4303127"/>
                  <a:pt x="567201" y="4193406"/>
                </a:cubicBezTo>
                <a:cubicBezTo>
                  <a:pt x="633106" y="4127571"/>
                  <a:pt x="688027" y="4050767"/>
                  <a:pt x="611138" y="3962990"/>
                </a:cubicBezTo>
                <a:cubicBezTo>
                  <a:pt x="534251" y="3864241"/>
                  <a:pt x="446376" y="3908128"/>
                  <a:pt x="369486" y="3973962"/>
                </a:cubicBezTo>
                <a:cubicBezTo>
                  <a:pt x="325550" y="4006877"/>
                  <a:pt x="292599" y="4050767"/>
                  <a:pt x="248663" y="4072712"/>
                </a:cubicBezTo>
                <a:cubicBezTo>
                  <a:pt x="182756" y="4105626"/>
                  <a:pt x="116852" y="4105626"/>
                  <a:pt x="61930" y="4050767"/>
                </a:cubicBezTo>
                <a:cubicBezTo>
                  <a:pt x="-3974" y="3995905"/>
                  <a:pt x="-14957" y="3919100"/>
                  <a:pt x="17994" y="3853268"/>
                </a:cubicBezTo>
                <a:cubicBezTo>
                  <a:pt x="72916" y="3776464"/>
                  <a:pt x="127837" y="3710630"/>
                  <a:pt x="193742" y="3655770"/>
                </a:cubicBezTo>
                <a:cubicBezTo>
                  <a:pt x="808853" y="3030355"/>
                  <a:pt x="1434947" y="2415915"/>
                  <a:pt x="2050059" y="1790503"/>
                </a:cubicBezTo>
                <a:cubicBezTo>
                  <a:pt x="2072027" y="1768558"/>
                  <a:pt x="2093995" y="1757586"/>
                  <a:pt x="2115963" y="1735644"/>
                </a:cubicBezTo>
                <a:cubicBezTo>
                  <a:pt x="2181867" y="1647864"/>
                  <a:pt x="2269742" y="1560087"/>
                  <a:pt x="2170884" y="1461338"/>
                </a:cubicBezTo>
                <a:cubicBezTo>
                  <a:pt x="2072027" y="1373559"/>
                  <a:pt x="1984154" y="1450366"/>
                  <a:pt x="1896279" y="1527170"/>
                </a:cubicBezTo>
                <a:cubicBezTo>
                  <a:pt x="1863329" y="1549115"/>
                  <a:pt x="1841361" y="1582032"/>
                  <a:pt x="1808407" y="1614947"/>
                </a:cubicBezTo>
                <a:cubicBezTo>
                  <a:pt x="1720535" y="1669809"/>
                  <a:pt x="1621677" y="1680781"/>
                  <a:pt x="1544788" y="1593002"/>
                </a:cubicBezTo>
                <a:cubicBezTo>
                  <a:pt x="1478883" y="1516198"/>
                  <a:pt x="1500851" y="1439393"/>
                  <a:pt x="1566758" y="1362589"/>
                </a:cubicBezTo>
                <a:cubicBezTo>
                  <a:pt x="1665613" y="1252867"/>
                  <a:pt x="1764471" y="1143146"/>
                  <a:pt x="1863329" y="1044397"/>
                </a:cubicBezTo>
                <a:cubicBezTo>
                  <a:pt x="2181867" y="737174"/>
                  <a:pt x="2489423" y="429954"/>
                  <a:pt x="2807961" y="122734"/>
                </a:cubicBezTo>
                <a:cubicBezTo>
                  <a:pt x="2873868" y="48672"/>
                  <a:pt x="2945952" y="-13046"/>
                  <a:pt x="3024213" y="2384"/>
                </a:cubicBez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</p:spPr>
        <p:txBody>
          <a:bodyPr wrap="square">
            <a:noAutofit/>
          </a:bodyPr>
          <a:lstStyle>
            <a:lvl1pPr marL="0" marR="0" indent="0" algn="l" defTabSz="912971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5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2971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4341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49A2E9C-5405-4C94-A390-02811137978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676109" y="857250"/>
            <a:ext cx="4839784" cy="4361448"/>
          </a:xfrm>
          <a:prstGeom prst="roundRect">
            <a:avLst>
              <a:gd name="adj" fmla="val 2184"/>
            </a:avLst>
          </a:prstGeom>
          <a:noFill/>
          <a:effectLst>
            <a:outerShdw blurRad="1905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2971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5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2971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3296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48000" decel="5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5DE2E3E-859F-4A6D-93DE-91339CD8FCD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732820" y="1173079"/>
            <a:ext cx="2726360" cy="4511843"/>
          </a:xfrm>
          <a:custGeom>
            <a:avLst/>
            <a:gdLst>
              <a:gd name="connsiteX0" fmla="*/ 2177716 w 4355432"/>
              <a:gd name="connsiteY0" fmla="*/ 0 h 7218948"/>
              <a:gd name="connsiteX1" fmla="*/ 4355432 w 4355432"/>
              <a:gd name="connsiteY1" fmla="*/ 2177716 h 7218948"/>
              <a:gd name="connsiteX2" fmla="*/ 4355432 w 4355432"/>
              <a:gd name="connsiteY2" fmla="*/ 5041232 h 7218948"/>
              <a:gd name="connsiteX3" fmla="*/ 2177716 w 4355432"/>
              <a:gd name="connsiteY3" fmla="*/ 7218948 h 7218948"/>
              <a:gd name="connsiteX4" fmla="*/ 0 w 4355432"/>
              <a:gd name="connsiteY4" fmla="*/ 5041232 h 7218948"/>
              <a:gd name="connsiteX5" fmla="*/ 0 w 4355432"/>
              <a:gd name="connsiteY5" fmla="*/ 2177716 h 7218948"/>
              <a:gd name="connsiteX6" fmla="*/ 2177716 w 4355432"/>
              <a:gd name="connsiteY6" fmla="*/ 0 h 7218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5432" h="7218948">
                <a:moveTo>
                  <a:pt x="2177716" y="0"/>
                </a:moveTo>
                <a:cubicBezTo>
                  <a:pt x="3380435" y="0"/>
                  <a:pt x="4355432" y="974997"/>
                  <a:pt x="4355432" y="2177716"/>
                </a:cubicBezTo>
                <a:lnTo>
                  <a:pt x="4355432" y="5041232"/>
                </a:lnTo>
                <a:cubicBezTo>
                  <a:pt x="4355432" y="6243951"/>
                  <a:pt x="3380435" y="7218948"/>
                  <a:pt x="2177716" y="7218948"/>
                </a:cubicBezTo>
                <a:cubicBezTo>
                  <a:pt x="974997" y="7218948"/>
                  <a:pt x="0" y="6243951"/>
                  <a:pt x="0" y="5041232"/>
                </a:cubicBezTo>
                <a:lnTo>
                  <a:pt x="0" y="2177716"/>
                </a:lnTo>
                <a:cubicBezTo>
                  <a:pt x="0" y="974997"/>
                  <a:pt x="974997" y="0"/>
                  <a:pt x="2177716" y="0"/>
                </a:cubicBez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  <a:effectLst>
            <a:outerShdw blurRad="1143000" dist="1536700" dir="5400000" sx="83000" sy="83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2971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5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2971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892C458-E076-4728-B4B0-B728B8E91E4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0828820" y="1910013"/>
            <a:ext cx="1363180" cy="3037974"/>
          </a:xfrm>
          <a:custGeom>
            <a:avLst/>
            <a:gdLst>
              <a:gd name="connsiteX0" fmla="*/ 2177716 w 2177716"/>
              <a:gd name="connsiteY0" fmla="*/ 0 h 4860758"/>
              <a:gd name="connsiteX1" fmla="*/ 2177716 w 2177716"/>
              <a:gd name="connsiteY1" fmla="*/ 4860758 h 4860758"/>
              <a:gd name="connsiteX2" fmla="*/ 0 w 2177716"/>
              <a:gd name="connsiteY2" fmla="*/ 2683042 h 4860758"/>
              <a:gd name="connsiteX3" fmla="*/ 0 w 2177716"/>
              <a:gd name="connsiteY3" fmla="*/ 2177716 h 4860758"/>
              <a:gd name="connsiteX4" fmla="*/ 2177716 w 2177716"/>
              <a:gd name="connsiteY4" fmla="*/ 0 h 4860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7716" h="4860758">
                <a:moveTo>
                  <a:pt x="2177716" y="0"/>
                </a:moveTo>
                <a:lnTo>
                  <a:pt x="2177716" y="4860758"/>
                </a:lnTo>
                <a:cubicBezTo>
                  <a:pt x="974998" y="4860758"/>
                  <a:pt x="0" y="3885761"/>
                  <a:pt x="0" y="2683042"/>
                </a:cubicBezTo>
                <a:lnTo>
                  <a:pt x="0" y="2177716"/>
                </a:lnTo>
                <a:cubicBezTo>
                  <a:pt x="0" y="974997"/>
                  <a:pt x="974998" y="0"/>
                  <a:pt x="2177716" y="0"/>
                </a:cubicBez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</p:spPr>
        <p:txBody>
          <a:bodyPr wrap="square">
            <a:noAutofit/>
          </a:bodyPr>
          <a:lstStyle>
            <a:lvl1pPr marL="0" marR="0" indent="0" algn="l" defTabSz="912971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5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2971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5434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6A01253-BE68-46AA-AE13-3AA4211A18D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4519442"/>
          </a:xfrm>
          <a:custGeom>
            <a:avLst/>
            <a:gdLst>
              <a:gd name="connsiteX0" fmla="*/ 0 w 19477038"/>
              <a:gd name="connsiteY0" fmla="*/ 0 h 7231107"/>
              <a:gd name="connsiteX1" fmla="*/ 19477038 w 19477038"/>
              <a:gd name="connsiteY1" fmla="*/ 0 h 7231107"/>
              <a:gd name="connsiteX2" fmla="*/ 19477038 w 19477038"/>
              <a:gd name="connsiteY2" fmla="*/ 3967318 h 7231107"/>
              <a:gd name="connsiteX3" fmla="*/ 19477036 w 19477038"/>
              <a:gd name="connsiteY3" fmla="*/ 3967318 h 7231107"/>
              <a:gd name="connsiteX4" fmla="*/ 19477036 w 19477038"/>
              <a:gd name="connsiteY4" fmla="*/ 4283043 h 7231107"/>
              <a:gd name="connsiteX5" fmla="*/ 16826836 w 19477038"/>
              <a:gd name="connsiteY5" fmla="*/ 4283043 h 7231107"/>
              <a:gd name="connsiteX6" fmla="*/ 16815800 w 19477038"/>
              <a:gd name="connsiteY6" fmla="*/ 4284674 h 7231107"/>
              <a:gd name="connsiteX7" fmla="*/ 16447293 w 19477038"/>
              <a:gd name="connsiteY7" fmla="*/ 4653182 h 7231107"/>
              <a:gd name="connsiteX8" fmla="*/ 16741533 w 19477038"/>
              <a:gd name="connsiteY8" fmla="*/ 5014203 h 7231107"/>
              <a:gd name="connsiteX9" fmla="*/ 16799620 w 19477038"/>
              <a:gd name="connsiteY9" fmla="*/ 5020059 h 7231107"/>
              <a:gd name="connsiteX10" fmla="*/ 17366040 w 19477038"/>
              <a:gd name="connsiteY10" fmla="*/ 5020059 h 7231107"/>
              <a:gd name="connsiteX11" fmla="*/ 17734548 w 19477038"/>
              <a:gd name="connsiteY11" fmla="*/ 5388567 h 7231107"/>
              <a:gd name="connsiteX12" fmla="*/ 17366040 w 19477038"/>
              <a:gd name="connsiteY12" fmla="*/ 5757075 h 7231107"/>
              <a:gd name="connsiteX13" fmla="*/ 13280822 w 19477038"/>
              <a:gd name="connsiteY13" fmla="*/ 5757075 h 7231107"/>
              <a:gd name="connsiteX14" fmla="*/ 12912314 w 19477038"/>
              <a:gd name="connsiteY14" fmla="*/ 6125583 h 7231107"/>
              <a:gd name="connsiteX15" fmla="*/ 13280822 w 19477038"/>
              <a:gd name="connsiteY15" fmla="*/ 6494091 h 7231107"/>
              <a:gd name="connsiteX16" fmla="*/ 13323429 w 19477038"/>
              <a:gd name="connsiteY16" fmla="*/ 6494091 h 7231107"/>
              <a:gd name="connsiteX17" fmla="*/ 13691937 w 19477038"/>
              <a:gd name="connsiteY17" fmla="*/ 6862599 h 7231107"/>
              <a:gd name="connsiteX18" fmla="*/ 13323429 w 19477038"/>
              <a:gd name="connsiteY18" fmla="*/ 7231107 h 7231107"/>
              <a:gd name="connsiteX19" fmla="*/ 9165771 w 19477038"/>
              <a:gd name="connsiteY19" fmla="*/ 7231107 h 7231107"/>
              <a:gd name="connsiteX20" fmla="*/ 8797263 w 19477038"/>
              <a:gd name="connsiteY20" fmla="*/ 6862599 h 7231107"/>
              <a:gd name="connsiteX21" fmla="*/ 9165771 w 19477038"/>
              <a:gd name="connsiteY21" fmla="*/ 6494091 h 7231107"/>
              <a:gd name="connsiteX22" fmla="*/ 9204387 w 19477038"/>
              <a:gd name="connsiteY22" fmla="*/ 6494091 h 7231107"/>
              <a:gd name="connsiteX23" fmla="*/ 9242814 w 19477038"/>
              <a:gd name="connsiteY23" fmla="*/ 6490217 h 7231107"/>
              <a:gd name="connsiteX24" fmla="*/ 9537055 w 19477038"/>
              <a:gd name="connsiteY24" fmla="*/ 6129196 h 7231107"/>
              <a:gd name="connsiteX25" fmla="*/ 9168547 w 19477038"/>
              <a:gd name="connsiteY25" fmla="*/ 5760688 h 7231107"/>
              <a:gd name="connsiteX26" fmla="*/ 9088790 w 19477038"/>
              <a:gd name="connsiteY26" fmla="*/ 5757075 h 7231107"/>
              <a:gd name="connsiteX27" fmla="*/ 5301462 w 19477038"/>
              <a:gd name="connsiteY27" fmla="*/ 5757075 h 7231107"/>
              <a:gd name="connsiteX28" fmla="*/ 4932953 w 19477038"/>
              <a:gd name="connsiteY28" fmla="*/ 5388567 h 7231107"/>
              <a:gd name="connsiteX29" fmla="*/ 4932953 w 19477038"/>
              <a:gd name="connsiteY29" fmla="*/ 5388565 h 7231107"/>
              <a:gd name="connsiteX30" fmla="*/ 4903994 w 19477038"/>
              <a:gd name="connsiteY30" fmla="*/ 5245128 h 7231107"/>
              <a:gd name="connsiteX31" fmla="*/ 4564447 w 19477038"/>
              <a:gd name="connsiteY31" fmla="*/ 5020060 h 7231107"/>
              <a:gd name="connsiteX32" fmla="*/ 4564449 w 19477038"/>
              <a:gd name="connsiteY32" fmla="*/ 5020059 h 7231107"/>
              <a:gd name="connsiteX33" fmla="*/ 1878224 w 19477038"/>
              <a:gd name="connsiteY33" fmla="*/ 5020059 h 7231107"/>
              <a:gd name="connsiteX34" fmla="*/ 1509715 w 19477038"/>
              <a:gd name="connsiteY34" fmla="*/ 4651551 h 7231107"/>
              <a:gd name="connsiteX35" fmla="*/ 1510808 w 19477038"/>
              <a:gd name="connsiteY35" fmla="*/ 4646142 h 7231107"/>
              <a:gd name="connsiteX36" fmla="*/ 1482668 w 19477038"/>
              <a:gd name="connsiteY36" fmla="*/ 4506765 h 7231107"/>
              <a:gd name="connsiteX37" fmla="*/ 1199241 w 19477038"/>
              <a:gd name="connsiteY37" fmla="*/ 4285943 h 7231107"/>
              <a:gd name="connsiteX38" fmla="*/ 1160909 w 19477038"/>
              <a:gd name="connsiteY38" fmla="*/ 4283043 h 7231107"/>
              <a:gd name="connsiteX39" fmla="*/ 0 w 19477038"/>
              <a:gd name="connsiteY39" fmla="*/ 4283043 h 7231107"/>
              <a:gd name="connsiteX40" fmla="*/ 0 w 19477038"/>
              <a:gd name="connsiteY40" fmla="*/ 3967318 h 7231107"/>
              <a:gd name="connsiteX41" fmla="*/ 0 w 19477038"/>
              <a:gd name="connsiteY41" fmla="*/ 3546027 h 7231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9477038" h="7231107">
                <a:moveTo>
                  <a:pt x="0" y="0"/>
                </a:moveTo>
                <a:lnTo>
                  <a:pt x="19477038" y="0"/>
                </a:lnTo>
                <a:lnTo>
                  <a:pt x="19477038" y="3967318"/>
                </a:lnTo>
                <a:lnTo>
                  <a:pt x="19477036" y="3967318"/>
                </a:lnTo>
                <a:lnTo>
                  <a:pt x="19477036" y="4283043"/>
                </a:lnTo>
                <a:lnTo>
                  <a:pt x="16826836" y="4283043"/>
                </a:lnTo>
                <a:lnTo>
                  <a:pt x="16815800" y="4284674"/>
                </a:lnTo>
                <a:cubicBezTo>
                  <a:pt x="16612281" y="4284674"/>
                  <a:pt x="16447293" y="4449661"/>
                  <a:pt x="16447293" y="4653182"/>
                </a:cubicBezTo>
                <a:cubicBezTo>
                  <a:pt x="16447293" y="4831263"/>
                  <a:pt x="16573611" y="4979841"/>
                  <a:pt x="16741533" y="5014203"/>
                </a:cubicBezTo>
                <a:lnTo>
                  <a:pt x="16799620" y="5020059"/>
                </a:lnTo>
                <a:lnTo>
                  <a:pt x="17366040" y="5020059"/>
                </a:lnTo>
                <a:cubicBezTo>
                  <a:pt x="17569560" y="5020059"/>
                  <a:pt x="17734548" y="5185046"/>
                  <a:pt x="17734548" y="5388567"/>
                </a:cubicBezTo>
                <a:cubicBezTo>
                  <a:pt x="17734548" y="5592088"/>
                  <a:pt x="17569560" y="5757075"/>
                  <a:pt x="17366040" y="5757075"/>
                </a:cubicBezTo>
                <a:lnTo>
                  <a:pt x="13280822" y="5757075"/>
                </a:lnTo>
                <a:cubicBezTo>
                  <a:pt x="13077301" y="5757075"/>
                  <a:pt x="12912314" y="5922062"/>
                  <a:pt x="12912314" y="6125583"/>
                </a:cubicBezTo>
                <a:cubicBezTo>
                  <a:pt x="12912314" y="6329104"/>
                  <a:pt x="13077301" y="6494091"/>
                  <a:pt x="13280822" y="6494091"/>
                </a:cubicBezTo>
                <a:lnTo>
                  <a:pt x="13323429" y="6494091"/>
                </a:lnTo>
                <a:cubicBezTo>
                  <a:pt x="13526950" y="6494091"/>
                  <a:pt x="13691937" y="6659078"/>
                  <a:pt x="13691937" y="6862599"/>
                </a:cubicBezTo>
                <a:cubicBezTo>
                  <a:pt x="13691937" y="7066120"/>
                  <a:pt x="13526950" y="7231107"/>
                  <a:pt x="13323429" y="7231107"/>
                </a:cubicBezTo>
                <a:lnTo>
                  <a:pt x="9165771" y="7231107"/>
                </a:lnTo>
                <a:cubicBezTo>
                  <a:pt x="8962250" y="7231107"/>
                  <a:pt x="8797263" y="7066120"/>
                  <a:pt x="8797263" y="6862599"/>
                </a:cubicBezTo>
                <a:cubicBezTo>
                  <a:pt x="8797263" y="6659078"/>
                  <a:pt x="8962250" y="6494091"/>
                  <a:pt x="9165771" y="6494091"/>
                </a:cubicBezTo>
                <a:lnTo>
                  <a:pt x="9204387" y="6494091"/>
                </a:lnTo>
                <a:lnTo>
                  <a:pt x="9242814" y="6490217"/>
                </a:lnTo>
                <a:cubicBezTo>
                  <a:pt x="9410738" y="6455855"/>
                  <a:pt x="9537055" y="6307277"/>
                  <a:pt x="9537055" y="6129196"/>
                </a:cubicBezTo>
                <a:cubicBezTo>
                  <a:pt x="9537055" y="5925675"/>
                  <a:pt x="9372068" y="5760688"/>
                  <a:pt x="9168547" y="5760688"/>
                </a:cubicBezTo>
                <a:lnTo>
                  <a:pt x="9088790" y="5757075"/>
                </a:lnTo>
                <a:lnTo>
                  <a:pt x="5301462" y="5757075"/>
                </a:lnTo>
                <a:cubicBezTo>
                  <a:pt x="5097940" y="5757075"/>
                  <a:pt x="4932953" y="5592088"/>
                  <a:pt x="4932953" y="5388567"/>
                </a:cubicBezTo>
                <a:lnTo>
                  <a:pt x="4932953" y="5388565"/>
                </a:lnTo>
                <a:lnTo>
                  <a:pt x="4903994" y="5245128"/>
                </a:lnTo>
                <a:cubicBezTo>
                  <a:pt x="4848051" y="5112865"/>
                  <a:pt x="4717087" y="5020060"/>
                  <a:pt x="4564447" y="5020060"/>
                </a:cubicBezTo>
                <a:lnTo>
                  <a:pt x="4564449" y="5020059"/>
                </a:lnTo>
                <a:lnTo>
                  <a:pt x="1878224" y="5020059"/>
                </a:lnTo>
                <a:cubicBezTo>
                  <a:pt x="1674702" y="5020059"/>
                  <a:pt x="1509715" y="4855072"/>
                  <a:pt x="1509715" y="4651551"/>
                </a:cubicBezTo>
                <a:lnTo>
                  <a:pt x="1510808" y="4646142"/>
                </a:lnTo>
                <a:lnTo>
                  <a:pt x="1482668" y="4506765"/>
                </a:lnTo>
                <a:cubicBezTo>
                  <a:pt x="1433719" y="4391035"/>
                  <a:pt x="1327330" y="4305515"/>
                  <a:pt x="1199241" y="4285943"/>
                </a:cubicBezTo>
                <a:lnTo>
                  <a:pt x="1160909" y="4283043"/>
                </a:lnTo>
                <a:lnTo>
                  <a:pt x="0" y="4283043"/>
                </a:lnTo>
                <a:lnTo>
                  <a:pt x="0" y="3967318"/>
                </a:lnTo>
                <a:lnTo>
                  <a:pt x="0" y="3546027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</p:spPr>
        <p:txBody>
          <a:bodyPr wrap="square">
            <a:noAutofit/>
          </a:bodyPr>
          <a:lstStyle>
            <a:lvl1pPr marL="0" marR="0" indent="0" algn="l" defTabSz="912971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5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2971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0444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241EB1DB-3557-4709-904A-820D8A1F97AA}"/>
              </a:ext>
            </a:extLst>
          </p:cNvPr>
          <p:cNvGrpSpPr/>
          <p:nvPr userDrawn="1"/>
        </p:nvGrpSpPr>
        <p:grpSpPr>
          <a:xfrm>
            <a:off x="11534154" y="5515735"/>
            <a:ext cx="146331" cy="915706"/>
            <a:chOff x="18426112" y="8593271"/>
            <a:chExt cx="233767" cy="1465129"/>
          </a:xfrm>
          <a:solidFill>
            <a:schemeClr val="accent1"/>
          </a:solidFill>
        </p:grpSpPr>
        <p:sp>
          <p:nvSpPr>
            <p:cNvPr id="14" name="Freeform 23">
              <a:extLst>
                <a:ext uri="{FF2B5EF4-FFF2-40B4-BE49-F238E27FC236}">
                  <a16:creationId xmlns:a16="http://schemas.microsoft.com/office/drawing/2014/main" id="{4F4F9EBE-D06B-48DC-82E0-18F106B46B5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427938" y="9213846"/>
              <a:ext cx="230115" cy="230115"/>
            </a:xfrm>
            <a:custGeom>
              <a:avLst/>
              <a:gdLst>
                <a:gd name="T0" fmla="*/ 212725 w 62"/>
                <a:gd name="T1" fmla="*/ 174983 h 62"/>
                <a:gd name="T2" fmla="*/ 174983 w 62"/>
                <a:gd name="T3" fmla="*/ 212725 h 62"/>
                <a:gd name="T4" fmla="*/ 41173 w 62"/>
                <a:gd name="T5" fmla="*/ 212725 h 62"/>
                <a:gd name="T6" fmla="*/ 0 w 62"/>
                <a:gd name="T7" fmla="*/ 174983 h 62"/>
                <a:gd name="T8" fmla="*/ 0 w 62"/>
                <a:gd name="T9" fmla="*/ 41173 h 62"/>
                <a:gd name="T10" fmla="*/ 41173 w 62"/>
                <a:gd name="T11" fmla="*/ 0 h 62"/>
                <a:gd name="T12" fmla="*/ 174983 w 62"/>
                <a:gd name="T13" fmla="*/ 0 h 62"/>
                <a:gd name="T14" fmla="*/ 212725 w 62"/>
                <a:gd name="T15" fmla="*/ 41173 h 62"/>
                <a:gd name="T16" fmla="*/ 212725 w 62"/>
                <a:gd name="T17" fmla="*/ 174983 h 62"/>
                <a:gd name="T18" fmla="*/ 161259 w 62"/>
                <a:gd name="T19" fmla="*/ 72052 h 62"/>
                <a:gd name="T20" fmla="*/ 174983 w 62"/>
                <a:gd name="T21" fmla="*/ 54897 h 62"/>
                <a:gd name="T22" fmla="*/ 154397 w 62"/>
                <a:gd name="T23" fmla="*/ 65190 h 62"/>
                <a:gd name="T24" fmla="*/ 133811 w 62"/>
                <a:gd name="T25" fmla="*/ 54897 h 62"/>
                <a:gd name="T26" fmla="*/ 106363 w 62"/>
                <a:gd name="T27" fmla="*/ 82345 h 62"/>
                <a:gd name="T28" fmla="*/ 106363 w 62"/>
                <a:gd name="T29" fmla="*/ 89207 h 62"/>
                <a:gd name="T30" fmla="*/ 48035 w 62"/>
                <a:gd name="T31" fmla="*/ 58328 h 62"/>
                <a:gd name="T32" fmla="*/ 41173 w 62"/>
                <a:gd name="T33" fmla="*/ 75483 h 62"/>
                <a:gd name="T34" fmla="*/ 54897 w 62"/>
                <a:gd name="T35" fmla="*/ 99500 h 62"/>
                <a:gd name="T36" fmla="*/ 41173 w 62"/>
                <a:gd name="T37" fmla="*/ 96069 h 62"/>
                <a:gd name="T38" fmla="*/ 41173 w 62"/>
                <a:gd name="T39" fmla="*/ 96069 h 62"/>
                <a:gd name="T40" fmla="*/ 65190 w 62"/>
                <a:gd name="T41" fmla="*/ 123518 h 62"/>
                <a:gd name="T42" fmla="*/ 58328 w 62"/>
                <a:gd name="T43" fmla="*/ 123518 h 62"/>
                <a:gd name="T44" fmla="*/ 51466 w 62"/>
                <a:gd name="T45" fmla="*/ 123518 h 62"/>
                <a:gd name="T46" fmla="*/ 78914 w 62"/>
                <a:gd name="T47" fmla="*/ 144104 h 62"/>
                <a:gd name="T48" fmla="*/ 44604 w 62"/>
                <a:gd name="T49" fmla="*/ 157828 h 62"/>
                <a:gd name="T50" fmla="*/ 37742 w 62"/>
                <a:gd name="T51" fmla="*/ 157828 h 62"/>
                <a:gd name="T52" fmla="*/ 82345 w 62"/>
                <a:gd name="T53" fmla="*/ 168121 h 62"/>
                <a:gd name="T54" fmla="*/ 164690 w 62"/>
                <a:gd name="T55" fmla="*/ 85776 h 62"/>
                <a:gd name="T56" fmla="*/ 164690 w 62"/>
                <a:gd name="T57" fmla="*/ 82345 h 62"/>
                <a:gd name="T58" fmla="*/ 178415 w 62"/>
                <a:gd name="T59" fmla="*/ 68621 h 62"/>
                <a:gd name="T60" fmla="*/ 161259 w 62"/>
                <a:gd name="T61" fmla="*/ 72052 h 62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62" h="62">
                  <a:moveTo>
                    <a:pt x="62" y="51"/>
                  </a:moveTo>
                  <a:cubicBezTo>
                    <a:pt x="62" y="57"/>
                    <a:pt x="57" y="62"/>
                    <a:pt x="51" y="62"/>
                  </a:cubicBezTo>
                  <a:cubicBezTo>
                    <a:pt x="12" y="62"/>
                    <a:pt x="12" y="62"/>
                    <a:pt x="12" y="62"/>
                  </a:cubicBezTo>
                  <a:cubicBezTo>
                    <a:pt x="6" y="62"/>
                    <a:pt x="0" y="57"/>
                    <a:pt x="0" y="5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6"/>
                    <a:pt x="6" y="0"/>
                    <a:pt x="12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57" y="0"/>
                    <a:pt x="62" y="6"/>
                    <a:pt x="62" y="12"/>
                  </a:cubicBezTo>
                  <a:lnTo>
                    <a:pt x="62" y="51"/>
                  </a:lnTo>
                  <a:close/>
                  <a:moveTo>
                    <a:pt x="47" y="21"/>
                  </a:moveTo>
                  <a:cubicBezTo>
                    <a:pt x="49" y="20"/>
                    <a:pt x="50" y="18"/>
                    <a:pt x="51" y="16"/>
                  </a:cubicBezTo>
                  <a:cubicBezTo>
                    <a:pt x="49" y="17"/>
                    <a:pt x="47" y="18"/>
                    <a:pt x="45" y="19"/>
                  </a:cubicBezTo>
                  <a:cubicBezTo>
                    <a:pt x="44" y="17"/>
                    <a:pt x="42" y="16"/>
                    <a:pt x="39" y="16"/>
                  </a:cubicBezTo>
                  <a:cubicBezTo>
                    <a:pt x="35" y="16"/>
                    <a:pt x="31" y="20"/>
                    <a:pt x="31" y="24"/>
                  </a:cubicBezTo>
                  <a:cubicBezTo>
                    <a:pt x="31" y="25"/>
                    <a:pt x="31" y="26"/>
                    <a:pt x="31" y="26"/>
                  </a:cubicBezTo>
                  <a:cubicBezTo>
                    <a:pt x="24" y="26"/>
                    <a:pt x="18" y="23"/>
                    <a:pt x="14" y="17"/>
                  </a:cubicBezTo>
                  <a:cubicBezTo>
                    <a:pt x="13" y="19"/>
                    <a:pt x="12" y="20"/>
                    <a:pt x="12" y="22"/>
                  </a:cubicBezTo>
                  <a:cubicBezTo>
                    <a:pt x="12" y="25"/>
                    <a:pt x="14" y="27"/>
                    <a:pt x="16" y="29"/>
                  </a:cubicBezTo>
                  <a:cubicBezTo>
                    <a:pt x="15" y="29"/>
                    <a:pt x="13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32"/>
                    <a:pt x="15" y="35"/>
                    <a:pt x="19" y="36"/>
                  </a:cubicBezTo>
                  <a:cubicBezTo>
                    <a:pt x="18" y="36"/>
                    <a:pt x="18" y="36"/>
                    <a:pt x="17" y="36"/>
                  </a:cubicBezTo>
                  <a:cubicBezTo>
                    <a:pt x="16" y="36"/>
                    <a:pt x="16" y="36"/>
                    <a:pt x="15" y="36"/>
                  </a:cubicBezTo>
                  <a:cubicBezTo>
                    <a:pt x="16" y="39"/>
                    <a:pt x="20" y="42"/>
                    <a:pt x="23" y="42"/>
                  </a:cubicBezTo>
                  <a:cubicBezTo>
                    <a:pt x="20" y="44"/>
                    <a:pt x="17" y="46"/>
                    <a:pt x="13" y="46"/>
                  </a:cubicBezTo>
                  <a:cubicBezTo>
                    <a:pt x="12" y="46"/>
                    <a:pt x="11" y="46"/>
                    <a:pt x="11" y="46"/>
                  </a:cubicBezTo>
                  <a:cubicBezTo>
                    <a:pt x="14" y="48"/>
                    <a:pt x="19" y="49"/>
                    <a:pt x="24" y="49"/>
                  </a:cubicBezTo>
                  <a:cubicBezTo>
                    <a:pt x="39" y="49"/>
                    <a:pt x="48" y="36"/>
                    <a:pt x="48" y="25"/>
                  </a:cubicBezTo>
                  <a:cubicBezTo>
                    <a:pt x="48" y="25"/>
                    <a:pt x="48" y="25"/>
                    <a:pt x="48" y="24"/>
                  </a:cubicBezTo>
                  <a:cubicBezTo>
                    <a:pt x="49" y="23"/>
                    <a:pt x="51" y="22"/>
                    <a:pt x="52" y="20"/>
                  </a:cubicBezTo>
                  <a:cubicBezTo>
                    <a:pt x="50" y="20"/>
                    <a:pt x="49" y="21"/>
                    <a:pt x="47" y="2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 sz="1125" dirty="0"/>
            </a:p>
          </p:txBody>
        </p:sp>
        <p:sp>
          <p:nvSpPr>
            <p:cNvPr id="15" name="Freeform 129">
              <a:extLst>
                <a:ext uri="{FF2B5EF4-FFF2-40B4-BE49-F238E27FC236}">
                  <a16:creationId xmlns:a16="http://schemas.microsoft.com/office/drawing/2014/main" id="{E3A3D00B-9D96-4097-9C08-7D282AF3336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429655" y="8593271"/>
              <a:ext cx="226680" cy="230115"/>
            </a:xfrm>
            <a:custGeom>
              <a:avLst/>
              <a:gdLst>
                <a:gd name="T0" fmla="*/ 209550 w 61"/>
                <a:gd name="T1" fmla="*/ 174983 h 62"/>
                <a:gd name="T2" fmla="*/ 171762 w 61"/>
                <a:gd name="T3" fmla="*/ 212725 h 62"/>
                <a:gd name="T4" fmla="*/ 37788 w 61"/>
                <a:gd name="T5" fmla="*/ 212725 h 62"/>
                <a:gd name="T6" fmla="*/ 0 w 61"/>
                <a:gd name="T7" fmla="*/ 174983 h 62"/>
                <a:gd name="T8" fmla="*/ 0 w 61"/>
                <a:gd name="T9" fmla="*/ 41173 h 62"/>
                <a:gd name="T10" fmla="*/ 37788 w 61"/>
                <a:gd name="T11" fmla="*/ 0 h 62"/>
                <a:gd name="T12" fmla="*/ 171762 w 61"/>
                <a:gd name="T13" fmla="*/ 0 h 62"/>
                <a:gd name="T14" fmla="*/ 209550 w 61"/>
                <a:gd name="T15" fmla="*/ 41173 h 62"/>
                <a:gd name="T16" fmla="*/ 209550 w 61"/>
                <a:gd name="T17" fmla="*/ 174983 h 62"/>
                <a:gd name="T18" fmla="*/ 37788 w 61"/>
                <a:gd name="T19" fmla="*/ 41173 h 62"/>
                <a:gd name="T20" fmla="*/ 34352 w 61"/>
                <a:gd name="T21" fmla="*/ 41173 h 62"/>
                <a:gd name="T22" fmla="*/ 34352 w 61"/>
                <a:gd name="T23" fmla="*/ 44604 h 62"/>
                <a:gd name="T24" fmla="*/ 34352 w 61"/>
                <a:gd name="T25" fmla="*/ 61759 h 62"/>
                <a:gd name="T26" fmla="*/ 37788 w 61"/>
                <a:gd name="T27" fmla="*/ 68621 h 62"/>
                <a:gd name="T28" fmla="*/ 144280 w 61"/>
                <a:gd name="T29" fmla="*/ 174983 h 62"/>
                <a:gd name="T30" fmla="*/ 147716 w 61"/>
                <a:gd name="T31" fmla="*/ 178415 h 62"/>
                <a:gd name="T32" fmla="*/ 168327 w 61"/>
                <a:gd name="T33" fmla="*/ 178415 h 62"/>
                <a:gd name="T34" fmla="*/ 168327 w 61"/>
                <a:gd name="T35" fmla="*/ 174983 h 62"/>
                <a:gd name="T36" fmla="*/ 171762 w 61"/>
                <a:gd name="T37" fmla="*/ 174983 h 62"/>
                <a:gd name="T38" fmla="*/ 37788 w 61"/>
                <a:gd name="T39" fmla="*/ 41173 h 62"/>
                <a:gd name="T40" fmla="*/ 37788 w 61"/>
                <a:gd name="T41" fmla="*/ 92638 h 62"/>
                <a:gd name="T42" fmla="*/ 34352 w 61"/>
                <a:gd name="T43" fmla="*/ 96069 h 62"/>
                <a:gd name="T44" fmla="*/ 34352 w 61"/>
                <a:gd name="T45" fmla="*/ 99500 h 62"/>
                <a:gd name="T46" fmla="*/ 34352 w 61"/>
                <a:gd name="T47" fmla="*/ 116656 h 62"/>
                <a:gd name="T48" fmla="*/ 37788 w 61"/>
                <a:gd name="T49" fmla="*/ 120087 h 62"/>
                <a:gd name="T50" fmla="*/ 92752 w 61"/>
                <a:gd name="T51" fmla="*/ 174983 h 62"/>
                <a:gd name="T52" fmla="*/ 96187 w 61"/>
                <a:gd name="T53" fmla="*/ 178415 h 62"/>
                <a:gd name="T54" fmla="*/ 113363 w 61"/>
                <a:gd name="T55" fmla="*/ 178415 h 62"/>
                <a:gd name="T56" fmla="*/ 116798 w 61"/>
                <a:gd name="T57" fmla="*/ 174983 h 62"/>
                <a:gd name="T58" fmla="*/ 116798 w 61"/>
                <a:gd name="T59" fmla="*/ 171552 h 62"/>
                <a:gd name="T60" fmla="*/ 37788 w 61"/>
                <a:gd name="T61" fmla="*/ 92638 h 62"/>
                <a:gd name="T62" fmla="*/ 51529 w 61"/>
                <a:gd name="T63" fmla="*/ 144104 h 62"/>
                <a:gd name="T64" fmla="*/ 34352 w 61"/>
                <a:gd name="T65" fmla="*/ 161259 h 62"/>
                <a:gd name="T66" fmla="*/ 51529 w 61"/>
                <a:gd name="T67" fmla="*/ 178415 h 62"/>
                <a:gd name="T68" fmla="*/ 68705 w 61"/>
                <a:gd name="T69" fmla="*/ 161259 h 62"/>
                <a:gd name="T70" fmla="*/ 51529 w 61"/>
                <a:gd name="T71" fmla="*/ 144104 h 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61" h="62">
                  <a:moveTo>
                    <a:pt x="61" y="51"/>
                  </a:moveTo>
                  <a:cubicBezTo>
                    <a:pt x="61" y="57"/>
                    <a:pt x="56" y="62"/>
                    <a:pt x="50" y="62"/>
                  </a:cubicBezTo>
                  <a:cubicBezTo>
                    <a:pt x="11" y="62"/>
                    <a:pt x="11" y="62"/>
                    <a:pt x="11" y="62"/>
                  </a:cubicBezTo>
                  <a:cubicBezTo>
                    <a:pt x="5" y="62"/>
                    <a:pt x="0" y="57"/>
                    <a:pt x="0" y="5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6"/>
                    <a:pt x="5" y="0"/>
                    <a:pt x="11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56" y="0"/>
                    <a:pt x="61" y="6"/>
                    <a:pt x="61" y="12"/>
                  </a:cubicBezTo>
                  <a:lnTo>
                    <a:pt x="61" y="51"/>
                  </a:lnTo>
                  <a:close/>
                  <a:moveTo>
                    <a:pt x="11" y="12"/>
                  </a:moveTo>
                  <a:cubicBezTo>
                    <a:pt x="11" y="12"/>
                    <a:pt x="11" y="12"/>
                    <a:pt x="10" y="12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9"/>
                    <a:pt x="11" y="20"/>
                    <a:pt x="11" y="20"/>
                  </a:cubicBezTo>
                  <a:cubicBezTo>
                    <a:pt x="28" y="20"/>
                    <a:pt x="42" y="34"/>
                    <a:pt x="42" y="51"/>
                  </a:cubicBezTo>
                  <a:cubicBezTo>
                    <a:pt x="42" y="51"/>
                    <a:pt x="43" y="52"/>
                    <a:pt x="43" y="52"/>
                  </a:cubicBezTo>
                  <a:cubicBezTo>
                    <a:pt x="49" y="52"/>
                    <a:pt x="49" y="52"/>
                    <a:pt x="49" y="52"/>
                  </a:cubicBezTo>
                  <a:cubicBezTo>
                    <a:pt x="49" y="52"/>
                    <a:pt x="49" y="52"/>
                    <a:pt x="49" y="51"/>
                  </a:cubicBezTo>
                  <a:cubicBezTo>
                    <a:pt x="50" y="51"/>
                    <a:pt x="50" y="51"/>
                    <a:pt x="50" y="51"/>
                  </a:cubicBezTo>
                  <a:cubicBezTo>
                    <a:pt x="49" y="30"/>
                    <a:pt x="32" y="13"/>
                    <a:pt x="11" y="12"/>
                  </a:cubicBezTo>
                  <a:close/>
                  <a:moveTo>
                    <a:pt x="11" y="27"/>
                  </a:moveTo>
                  <a:cubicBezTo>
                    <a:pt x="11" y="27"/>
                    <a:pt x="11" y="28"/>
                    <a:pt x="10" y="28"/>
                  </a:cubicBezTo>
                  <a:cubicBezTo>
                    <a:pt x="10" y="28"/>
                    <a:pt x="10" y="28"/>
                    <a:pt x="10" y="29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0" y="35"/>
                    <a:pt x="11" y="35"/>
                    <a:pt x="11" y="35"/>
                  </a:cubicBezTo>
                  <a:cubicBezTo>
                    <a:pt x="19" y="36"/>
                    <a:pt x="26" y="42"/>
                    <a:pt x="27" y="51"/>
                  </a:cubicBezTo>
                  <a:cubicBezTo>
                    <a:pt x="27" y="51"/>
                    <a:pt x="27" y="52"/>
                    <a:pt x="28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2"/>
                    <a:pt x="34" y="52"/>
                    <a:pt x="34" y="51"/>
                  </a:cubicBezTo>
                  <a:cubicBezTo>
                    <a:pt x="34" y="51"/>
                    <a:pt x="34" y="51"/>
                    <a:pt x="34" y="50"/>
                  </a:cubicBezTo>
                  <a:cubicBezTo>
                    <a:pt x="34" y="38"/>
                    <a:pt x="24" y="28"/>
                    <a:pt x="11" y="27"/>
                  </a:cubicBezTo>
                  <a:close/>
                  <a:moveTo>
                    <a:pt x="15" y="42"/>
                  </a:moveTo>
                  <a:cubicBezTo>
                    <a:pt x="12" y="42"/>
                    <a:pt x="10" y="44"/>
                    <a:pt x="10" y="47"/>
                  </a:cubicBezTo>
                  <a:cubicBezTo>
                    <a:pt x="10" y="50"/>
                    <a:pt x="12" y="52"/>
                    <a:pt x="15" y="52"/>
                  </a:cubicBezTo>
                  <a:cubicBezTo>
                    <a:pt x="18" y="52"/>
                    <a:pt x="20" y="50"/>
                    <a:pt x="20" y="47"/>
                  </a:cubicBezTo>
                  <a:cubicBezTo>
                    <a:pt x="20" y="44"/>
                    <a:pt x="18" y="42"/>
                    <a:pt x="15" y="4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 sz="1125" dirty="0"/>
            </a:p>
          </p:txBody>
        </p:sp>
        <p:sp>
          <p:nvSpPr>
            <p:cNvPr id="16" name="Freeform 188">
              <a:extLst>
                <a:ext uri="{FF2B5EF4-FFF2-40B4-BE49-F238E27FC236}">
                  <a16:creationId xmlns:a16="http://schemas.microsoft.com/office/drawing/2014/main" id="{61AFBC07-A017-45CE-B26C-1EC87E587240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26112" y="9828285"/>
              <a:ext cx="233767" cy="230115"/>
            </a:xfrm>
            <a:custGeom>
              <a:avLst/>
              <a:gdLst>
                <a:gd name="T0" fmla="*/ 165315 w 59"/>
                <a:gd name="T1" fmla="*/ 200025 h 58"/>
                <a:gd name="T2" fmla="*/ 141207 w 59"/>
                <a:gd name="T3" fmla="*/ 200025 h 58"/>
                <a:gd name="T4" fmla="*/ 141207 w 59"/>
                <a:gd name="T5" fmla="*/ 120705 h 58"/>
                <a:gd name="T6" fmla="*/ 165315 w 59"/>
                <a:gd name="T7" fmla="*/ 120705 h 58"/>
                <a:gd name="T8" fmla="*/ 168759 w 59"/>
                <a:gd name="T9" fmla="*/ 89666 h 58"/>
                <a:gd name="T10" fmla="*/ 141207 w 59"/>
                <a:gd name="T11" fmla="*/ 89666 h 58"/>
                <a:gd name="T12" fmla="*/ 141207 w 59"/>
                <a:gd name="T13" fmla="*/ 72423 h 58"/>
                <a:gd name="T14" fmla="*/ 154983 w 59"/>
                <a:gd name="T15" fmla="*/ 58628 h 58"/>
                <a:gd name="T16" fmla="*/ 172203 w 59"/>
                <a:gd name="T17" fmla="*/ 58628 h 58"/>
                <a:gd name="T18" fmla="*/ 172203 w 59"/>
                <a:gd name="T19" fmla="*/ 31038 h 58"/>
                <a:gd name="T20" fmla="*/ 148095 w 59"/>
                <a:gd name="T21" fmla="*/ 27590 h 58"/>
                <a:gd name="T22" fmla="*/ 110210 w 59"/>
                <a:gd name="T23" fmla="*/ 68974 h 58"/>
                <a:gd name="T24" fmla="*/ 110210 w 59"/>
                <a:gd name="T25" fmla="*/ 89666 h 58"/>
                <a:gd name="T26" fmla="*/ 82658 w 59"/>
                <a:gd name="T27" fmla="*/ 89666 h 58"/>
                <a:gd name="T28" fmla="*/ 82658 w 59"/>
                <a:gd name="T29" fmla="*/ 120705 h 58"/>
                <a:gd name="T30" fmla="*/ 110210 w 59"/>
                <a:gd name="T31" fmla="*/ 120705 h 58"/>
                <a:gd name="T32" fmla="*/ 110210 w 59"/>
                <a:gd name="T33" fmla="*/ 200025 h 58"/>
                <a:gd name="T34" fmla="*/ 37885 w 59"/>
                <a:gd name="T35" fmla="*/ 200025 h 58"/>
                <a:gd name="T36" fmla="*/ 0 w 59"/>
                <a:gd name="T37" fmla="*/ 162089 h 58"/>
                <a:gd name="T38" fmla="*/ 0 w 59"/>
                <a:gd name="T39" fmla="*/ 34487 h 58"/>
                <a:gd name="T40" fmla="*/ 37885 w 59"/>
                <a:gd name="T41" fmla="*/ 0 h 58"/>
                <a:gd name="T42" fmla="*/ 165315 w 59"/>
                <a:gd name="T43" fmla="*/ 0 h 58"/>
                <a:gd name="T44" fmla="*/ 203200 w 59"/>
                <a:gd name="T45" fmla="*/ 34487 h 58"/>
                <a:gd name="T46" fmla="*/ 203200 w 59"/>
                <a:gd name="T47" fmla="*/ 162089 h 58"/>
                <a:gd name="T48" fmla="*/ 165315 w 59"/>
                <a:gd name="T49" fmla="*/ 200025 h 5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59" h="58">
                  <a:moveTo>
                    <a:pt x="48" y="58"/>
                  </a:moveTo>
                  <a:cubicBezTo>
                    <a:pt x="41" y="58"/>
                    <a:pt x="41" y="58"/>
                    <a:pt x="41" y="58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9" y="26"/>
                    <a:pt x="49" y="26"/>
                    <a:pt x="49" y="26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41" y="21"/>
                    <a:pt x="41" y="21"/>
                    <a:pt x="41" y="21"/>
                  </a:cubicBezTo>
                  <a:cubicBezTo>
                    <a:pt x="41" y="18"/>
                    <a:pt x="42" y="17"/>
                    <a:pt x="45" y="17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49" y="9"/>
                    <a:pt x="47" y="8"/>
                    <a:pt x="43" y="8"/>
                  </a:cubicBezTo>
                  <a:cubicBezTo>
                    <a:pt x="37" y="8"/>
                    <a:pt x="32" y="12"/>
                    <a:pt x="32" y="20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32" y="58"/>
                    <a:pt x="32" y="58"/>
                    <a:pt x="32" y="58"/>
                  </a:cubicBezTo>
                  <a:cubicBezTo>
                    <a:pt x="11" y="58"/>
                    <a:pt x="11" y="58"/>
                    <a:pt x="11" y="58"/>
                  </a:cubicBezTo>
                  <a:cubicBezTo>
                    <a:pt x="5" y="58"/>
                    <a:pt x="0" y="53"/>
                    <a:pt x="0" y="47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1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4" y="0"/>
                    <a:pt x="59" y="4"/>
                    <a:pt x="59" y="10"/>
                  </a:cubicBezTo>
                  <a:cubicBezTo>
                    <a:pt x="59" y="47"/>
                    <a:pt x="59" y="47"/>
                    <a:pt x="59" y="47"/>
                  </a:cubicBezTo>
                  <a:cubicBezTo>
                    <a:pt x="59" y="53"/>
                    <a:pt x="54" y="58"/>
                    <a:pt x="48" y="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125" dirty="0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9F86642C-D5D7-4DED-A147-B50A63DDBBDE}"/>
              </a:ext>
            </a:extLst>
          </p:cNvPr>
          <p:cNvSpPr txBox="1"/>
          <p:nvPr userDrawn="1"/>
        </p:nvSpPr>
        <p:spPr>
          <a:xfrm rot="10800000" flipV="1">
            <a:off x="11185351" y="170173"/>
            <a:ext cx="9488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2500" b="1" i="0" smtClean="0">
                <a:solidFill>
                  <a:schemeClr val="bg1">
                    <a:lumMod val="95000"/>
                  </a:schemeClr>
                </a:solidFill>
                <a:latin typeface="+mj-lt"/>
                <a:ea typeface="Roboto Condensed" panose="02000000000000000000" pitchFamily="2" charset="0"/>
                <a:cs typeface="Segoe UI" panose="020B0502040204020203" pitchFamily="34" charset="0"/>
              </a:rPr>
              <a:pPr algn="ctr"/>
              <a:t>‹nº›</a:t>
            </a:fld>
            <a:endParaRPr lang="id-ID" sz="8625" b="1" i="0" dirty="0">
              <a:solidFill>
                <a:schemeClr val="bg1">
                  <a:lumMod val="95000"/>
                </a:schemeClr>
              </a:solidFill>
              <a:latin typeface="+mj-lt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983178F-609C-4E02-B162-94254E482978}"/>
              </a:ext>
            </a:extLst>
          </p:cNvPr>
          <p:cNvGrpSpPr/>
          <p:nvPr userDrawn="1"/>
        </p:nvGrpSpPr>
        <p:grpSpPr>
          <a:xfrm>
            <a:off x="44029" y="5723707"/>
            <a:ext cx="2597748" cy="1127203"/>
            <a:chOff x="4314092" y="5791200"/>
            <a:chExt cx="4360991" cy="1895231"/>
          </a:xfrm>
          <a:solidFill>
            <a:schemeClr val="accent1">
              <a:alpha val="4000"/>
            </a:schemeClr>
          </a:solidFill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B19A6E5-C7EE-4C3F-B90D-8ECD65606437}"/>
                </a:ext>
              </a:extLst>
            </p:cNvPr>
            <p:cNvGrpSpPr/>
            <p:nvPr/>
          </p:nvGrpSpPr>
          <p:grpSpPr>
            <a:xfrm>
              <a:off x="4314092" y="5791200"/>
              <a:ext cx="4360991" cy="117231"/>
              <a:chOff x="4314092" y="5791200"/>
              <a:chExt cx="4360991" cy="117231"/>
            </a:xfrm>
            <a:grpFill/>
          </p:grpSpPr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AF5BB8CB-8D4F-4AAD-BF41-9A53F412642B}"/>
                  </a:ext>
                </a:extLst>
              </p:cNvPr>
              <p:cNvSpPr/>
              <p:nvPr/>
            </p:nvSpPr>
            <p:spPr>
              <a:xfrm>
                <a:off x="431409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94B072AA-78EA-446F-B5AB-A412F879F6FD}"/>
                  </a:ext>
                </a:extLst>
              </p:cNvPr>
              <p:cNvSpPr/>
              <p:nvPr/>
            </p:nvSpPr>
            <p:spPr>
              <a:xfrm>
                <a:off x="484456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FE724CC3-7ECD-4E7B-9778-B0804AA47AD6}"/>
                  </a:ext>
                </a:extLst>
              </p:cNvPr>
              <p:cNvSpPr/>
              <p:nvPr/>
            </p:nvSpPr>
            <p:spPr>
              <a:xfrm>
                <a:off x="537503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6E4CF724-35D7-4299-8A1A-5027236C1F92}"/>
                  </a:ext>
                </a:extLst>
              </p:cNvPr>
              <p:cNvSpPr/>
              <p:nvPr/>
            </p:nvSpPr>
            <p:spPr>
              <a:xfrm>
                <a:off x="590550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DDBFC1FD-1BF9-401A-9AE0-C6FE4F0141B8}"/>
                  </a:ext>
                </a:extLst>
              </p:cNvPr>
              <p:cNvSpPr/>
              <p:nvPr/>
            </p:nvSpPr>
            <p:spPr>
              <a:xfrm>
                <a:off x="643597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CCFA8368-B1F0-48A9-85E6-26CB8604EC4B}"/>
                  </a:ext>
                </a:extLst>
              </p:cNvPr>
              <p:cNvSpPr/>
              <p:nvPr/>
            </p:nvSpPr>
            <p:spPr>
              <a:xfrm>
                <a:off x="696644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BD2411A8-44D8-4782-A10A-CD1872BC10D0}"/>
                  </a:ext>
                </a:extLst>
              </p:cNvPr>
              <p:cNvSpPr/>
              <p:nvPr/>
            </p:nvSpPr>
            <p:spPr>
              <a:xfrm>
                <a:off x="749691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D8067D0A-F830-49A7-9F71-B0F50FC97949}"/>
                  </a:ext>
                </a:extLst>
              </p:cNvPr>
              <p:cNvSpPr/>
              <p:nvPr/>
            </p:nvSpPr>
            <p:spPr>
              <a:xfrm>
                <a:off x="802738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00137CD1-B70B-40A3-B2C7-64DC6CE4065D}"/>
                  </a:ext>
                </a:extLst>
              </p:cNvPr>
              <p:cNvSpPr/>
              <p:nvPr/>
            </p:nvSpPr>
            <p:spPr>
              <a:xfrm>
                <a:off x="855785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056241D3-6660-4EA9-8947-A0B7FDFFDA93}"/>
                </a:ext>
              </a:extLst>
            </p:cNvPr>
            <p:cNvGrpSpPr/>
            <p:nvPr/>
          </p:nvGrpSpPr>
          <p:grpSpPr>
            <a:xfrm>
              <a:off x="4314092" y="6235700"/>
              <a:ext cx="4360991" cy="117231"/>
              <a:chOff x="4314092" y="5791200"/>
              <a:chExt cx="4360991" cy="117231"/>
            </a:xfrm>
            <a:grpFill/>
          </p:grpSpPr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A504089F-405C-4DF7-9BBA-38E3E2EF253F}"/>
                  </a:ext>
                </a:extLst>
              </p:cNvPr>
              <p:cNvSpPr/>
              <p:nvPr/>
            </p:nvSpPr>
            <p:spPr>
              <a:xfrm>
                <a:off x="431409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9EC554F0-7086-4E59-AE42-2E7C98B35743}"/>
                  </a:ext>
                </a:extLst>
              </p:cNvPr>
              <p:cNvSpPr/>
              <p:nvPr/>
            </p:nvSpPr>
            <p:spPr>
              <a:xfrm>
                <a:off x="484456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E426AB55-0C53-421E-BFC2-40CC8523BDD4}"/>
                  </a:ext>
                </a:extLst>
              </p:cNvPr>
              <p:cNvSpPr/>
              <p:nvPr/>
            </p:nvSpPr>
            <p:spPr>
              <a:xfrm>
                <a:off x="537503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FEC5D458-F88C-49F9-8CE2-821922ED257F}"/>
                  </a:ext>
                </a:extLst>
              </p:cNvPr>
              <p:cNvSpPr/>
              <p:nvPr/>
            </p:nvSpPr>
            <p:spPr>
              <a:xfrm>
                <a:off x="590550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43A05B0C-F53A-4E13-A2EE-91A072A887C8}"/>
                  </a:ext>
                </a:extLst>
              </p:cNvPr>
              <p:cNvSpPr/>
              <p:nvPr/>
            </p:nvSpPr>
            <p:spPr>
              <a:xfrm>
                <a:off x="643597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D7370D64-17E5-458D-AA29-10F4246240A6}"/>
                  </a:ext>
                </a:extLst>
              </p:cNvPr>
              <p:cNvSpPr/>
              <p:nvPr/>
            </p:nvSpPr>
            <p:spPr>
              <a:xfrm>
                <a:off x="696644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44652F13-FA1B-4E22-871D-8B007DED00E8}"/>
                  </a:ext>
                </a:extLst>
              </p:cNvPr>
              <p:cNvSpPr/>
              <p:nvPr/>
            </p:nvSpPr>
            <p:spPr>
              <a:xfrm>
                <a:off x="749691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2AE923B0-1980-4A68-A861-928DCFC6183C}"/>
                  </a:ext>
                </a:extLst>
              </p:cNvPr>
              <p:cNvSpPr/>
              <p:nvPr/>
            </p:nvSpPr>
            <p:spPr>
              <a:xfrm>
                <a:off x="802738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7A65B945-B3AF-4F9E-8F77-49373362FF59}"/>
                  </a:ext>
                </a:extLst>
              </p:cNvPr>
              <p:cNvSpPr/>
              <p:nvPr/>
            </p:nvSpPr>
            <p:spPr>
              <a:xfrm>
                <a:off x="855785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DCD04A4-A733-4B8B-9919-271B8DD5C368}"/>
                </a:ext>
              </a:extLst>
            </p:cNvPr>
            <p:cNvGrpSpPr/>
            <p:nvPr/>
          </p:nvGrpSpPr>
          <p:grpSpPr>
            <a:xfrm>
              <a:off x="4314092" y="6680200"/>
              <a:ext cx="4360991" cy="117231"/>
              <a:chOff x="4314092" y="5791200"/>
              <a:chExt cx="4360991" cy="117231"/>
            </a:xfrm>
            <a:grpFill/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59536D32-DB51-4546-8887-7E0E09C7815F}"/>
                  </a:ext>
                </a:extLst>
              </p:cNvPr>
              <p:cNvSpPr/>
              <p:nvPr/>
            </p:nvSpPr>
            <p:spPr>
              <a:xfrm>
                <a:off x="431409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3E1D509E-A3C6-4414-89AB-2367BE626F2E}"/>
                  </a:ext>
                </a:extLst>
              </p:cNvPr>
              <p:cNvSpPr/>
              <p:nvPr/>
            </p:nvSpPr>
            <p:spPr>
              <a:xfrm>
                <a:off x="484456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AABDAEC3-E50F-4C1E-AD5F-9D571BB83CE1}"/>
                  </a:ext>
                </a:extLst>
              </p:cNvPr>
              <p:cNvSpPr/>
              <p:nvPr/>
            </p:nvSpPr>
            <p:spPr>
              <a:xfrm>
                <a:off x="537503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4A79E0BA-5329-46D1-AAB3-1C2C5A4F1233}"/>
                  </a:ext>
                </a:extLst>
              </p:cNvPr>
              <p:cNvSpPr/>
              <p:nvPr/>
            </p:nvSpPr>
            <p:spPr>
              <a:xfrm>
                <a:off x="590550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ADCB9E7F-36EE-40C3-B46C-ECF46E278041}"/>
                  </a:ext>
                </a:extLst>
              </p:cNvPr>
              <p:cNvSpPr/>
              <p:nvPr/>
            </p:nvSpPr>
            <p:spPr>
              <a:xfrm>
                <a:off x="643597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A5355112-CEE6-4ABE-869A-F560FE296B0B}"/>
                  </a:ext>
                </a:extLst>
              </p:cNvPr>
              <p:cNvSpPr/>
              <p:nvPr/>
            </p:nvSpPr>
            <p:spPr>
              <a:xfrm>
                <a:off x="696644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1C291E73-3412-4049-A1B1-C722CC422678}"/>
                  </a:ext>
                </a:extLst>
              </p:cNvPr>
              <p:cNvSpPr/>
              <p:nvPr/>
            </p:nvSpPr>
            <p:spPr>
              <a:xfrm>
                <a:off x="749691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12B2D7CB-4FD3-42EE-8382-67A6E7464A34}"/>
                  </a:ext>
                </a:extLst>
              </p:cNvPr>
              <p:cNvSpPr/>
              <p:nvPr/>
            </p:nvSpPr>
            <p:spPr>
              <a:xfrm>
                <a:off x="802738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530C648F-A486-4719-8F71-060CF64C3D5A}"/>
                  </a:ext>
                </a:extLst>
              </p:cNvPr>
              <p:cNvSpPr/>
              <p:nvPr/>
            </p:nvSpPr>
            <p:spPr>
              <a:xfrm>
                <a:off x="855785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5D5CC01-D4F7-421D-AA89-44A7D4E68CDC}"/>
                </a:ext>
              </a:extLst>
            </p:cNvPr>
            <p:cNvGrpSpPr/>
            <p:nvPr/>
          </p:nvGrpSpPr>
          <p:grpSpPr>
            <a:xfrm>
              <a:off x="4314092" y="7124700"/>
              <a:ext cx="4360991" cy="117231"/>
              <a:chOff x="4314092" y="5791200"/>
              <a:chExt cx="4360991" cy="117231"/>
            </a:xfrm>
            <a:grpFill/>
          </p:grpSpPr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91A5653C-5138-4EBB-B008-5BFAC8B31B68}"/>
                  </a:ext>
                </a:extLst>
              </p:cNvPr>
              <p:cNvSpPr/>
              <p:nvPr/>
            </p:nvSpPr>
            <p:spPr>
              <a:xfrm>
                <a:off x="431409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2676E78A-4C22-4AC6-B3A5-859095F56F42}"/>
                  </a:ext>
                </a:extLst>
              </p:cNvPr>
              <p:cNvSpPr/>
              <p:nvPr/>
            </p:nvSpPr>
            <p:spPr>
              <a:xfrm>
                <a:off x="484456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D100191F-293B-4CF6-815D-D393FC1DB4B1}"/>
                  </a:ext>
                </a:extLst>
              </p:cNvPr>
              <p:cNvSpPr/>
              <p:nvPr/>
            </p:nvSpPr>
            <p:spPr>
              <a:xfrm>
                <a:off x="537503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2C5B913A-4032-442A-8CCD-D35622B7B07C}"/>
                  </a:ext>
                </a:extLst>
              </p:cNvPr>
              <p:cNvSpPr/>
              <p:nvPr/>
            </p:nvSpPr>
            <p:spPr>
              <a:xfrm>
                <a:off x="590550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F0673FCD-B4AC-4FD8-8B0C-89CCE76B7A10}"/>
                  </a:ext>
                </a:extLst>
              </p:cNvPr>
              <p:cNvSpPr/>
              <p:nvPr/>
            </p:nvSpPr>
            <p:spPr>
              <a:xfrm>
                <a:off x="643597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581E494F-8836-4C4D-9D64-928B87A11DD3}"/>
                  </a:ext>
                </a:extLst>
              </p:cNvPr>
              <p:cNvSpPr/>
              <p:nvPr/>
            </p:nvSpPr>
            <p:spPr>
              <a:xfrm>
                <a:off x="696644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B1611763-34A2-48B0-8D4F-E9FB3C9442CA}"/>
                  </a:ext>
                </a:extLst>
              </p:cNvPr>
              <p:cNvSpPr/>
              <p:nvPr/>
            </p:nvSpPr>
            <p:spPr>
              <a:xfrm>
                <a:off x="749691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E76C3C60-265B-45BE-81C3-CF307E829B60}"/>
                  </a:ext>
                </a:extLst>
              </p:cNvPr>
              <p:cNvSpPr/>
              <p:nvPr/>
            </p:nvSpPr>
            <p:spPr>
              <a:xfrm>
                <a:off x="802738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9653BB03-5105-42B7-8756-14CA28371C00}"/>
                  </a:ext>
                </a:extLst>
              </p:cNvPr>
              <p:cNvSpPr/>
              <p:nvPr/>
            </p:nvSpPr>
            <p:spPr>
              <a:xfrm>
                <a:off x="855785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5A877D9-10AC-4025-96F8-F1F1023A6436}"/>
                </a:ext>
              </a:extLst>
            </p:cNvPr>
            <p:cNvGrpSpPr/>
            <p:nvPr/>
          </p:nvGrpSpPr>
          <p:grpSpPr>
            <a:xfrm>
              <a:off x="4314092" y="7569200"/>
              <a:ext cx="4360991" cy="117231"/>
              <a:chOff x="4314092" y="5791200"/>
              <a:chExt cx="4360991" cy="117231"/>
            </a:xfrm>
            <a:grpFill/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E0323B7C-D1B9-4DE1-858C-0E53B36CDCBD}"/>
                  </a:ext>
                </a:extLst>
              </p:cNvPr>
              <p:cNvSpPr/>
              <p:nvPr/>
            </p:nvSpPr>
            <p:spPr>
              <a:xfrm>
                <a:off x="431409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420A8380-7F16-40F3-9617-646BE71A4281}"/>
                  </a:ext>
                </a:extLst>
              </p:cNvPr>
              <p:cNvSpPr/>
              <p:nvPr/>
            </p:nvSpPr>
            <p:spPr>
              <a:xfrm>
                <a:off x="484456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0B91D603-5A6C-45AB-B152-DCB9B9255A72}"/>
                  </a:ext>
                </a:extLst>
              </p:cNvPr>
              <p:cNvSpPr/>
              <p:nvPr/>
            </p:nvSpPr>
            <p:spPr>
              <a:xfrm>
                <a:off x="537503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C206FB6B-2F5E-45E3-B3E9-F52C0F91F63B}"/>
                  </a:ext>
                </a:extLst>
              </p:cNvPr>
              <p:cNvSpPr/>
              <p:nvPr/>
            </p:nvSpPr>
            <p:spPr>
              <a:xfrm>
                <a:off x="590550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BA810DCD-33A6-4A54-B548-294CF4371C89}"/>
                  </a:ext>
                </a:extLst>
              </p:cNvPr>
              <p:cNvSpPr/>
              <p:nvPr/>
            </p:nvSpPr>
            <p:spPr>
              <a:xfrm>
                <a:off x="643597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429DB94D-FB11-46C7-AA54-2DED605A7D0F}"/>
                  </a:ext>
                </a:extLst>
              </p:cNvPr>
              <p:cNvSpPr/>
              <p:nvPr/>
            </p:nvSpPr>
            <p:spPr>
              <a:xfrm>
                <a:off x="696644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DB1310DD-7AC9-4491-BF3C-E69B79A1517E}"/>
                  </a:ext>
                </a:extLst>
              </p:cNvPr>
              <p:cNvSpPr/>
              <p:nvPr/>
            </p:nvSpPr>
            <p:spPr>
              <a:xfrm>
                <a:off x="749691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A65771F6-E4A4-4DAB-9607-CA9FF390A9F4}"/>
                  </a:ext>
                </a:extLst>
              </p:cNvPr>
              <p:cNvSpPr/>
              <p:nvPr/>
            </p:nvSpPr>
            <p:spPr>
              <a:xfrm>
                <a:off x="802738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A35DC523-2FC7-4D38-B7BD-8AE7B832D9C6}"/>
                  </a:ext>
                </a:extLst>
              </p:cNvPr>
              <p:cNvSpPr/>
              <p:nvPr/>
            </p:nvSpPr>
            <p:spPr>
              <a:xfrm>
                <a:off x="855785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</p:grp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E98BDD36-7D3D-48BD-A238-26426B0924E1}"/>
              </a:ext>
            </a:extLst>
          </p:cNvPr>
          <p:cNvSpPr txBox="1"/>
          <p:nvPr userDrawn="1"/>
        </p:nvSpPr>
        <p:spPr>
          <a:xfrm>
            <a:off x="681572" y="6300846"/>
            <a:ext cx="2897010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25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Experience </a:t>
            </a:r>
            <a:r>
              <a:rPr lang="en-US" sz="1125" b="1" dirty="0">
                <a:solidFill>
                  <a:schemeClr val="accent2"/>
                </a:solidFill>
                <a:latin typeface="+mj-lt"/>
              </a:rPr>
              <a:t>/</a:t>
            </a:r>
            <a:r>
              <a:rPr lang="en-US" sz="1125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Multipurpose Presentation</a:t>
            </a:r>
            <a:endParaRPr lang="en-US" sz="1125" dirty="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4C857798-4020-4F4B-81DF-B0E1AAE88118}"/>
              </a:ext>
            </a:extLst>
          </p:cNvPr>
          <p:cNvSpPr/>
          <p:nvPr userDrawn="1"/>
        </p:nvSpPr>
        <p:spPr>
          <a:xfrm>
            <a:off x="0" y="0"/>
            <a:ext cx="11599012" cy="6858000"/>
          </a:xfrm>
          <a:custGeom>
            <a:avLst/>
            <a:gdLst>
              <a:gd name="connsiteX0" fmla="*/ 8069715 w 18529724"/>
              <a:gd name="connsiteY0" fmla="*/ 0 h 10972800"/>
              <a:gd name="connsiteX1" fmla="*/ 18529724 w 18529724"/>
              <a:gd name="connsiteY1" fmla="*/ 0 h 10972800"/>
              <a:gd name="connsiteX2" fmla="*/ 18510404 w 18529724"/>
              <a:gd name="connsiteY2" fmla="*/ 12327 h 10972800"/>
              <a:gd name="connsiteX3" fmla="*/ 17408146 w 18529724"/>
              <a:gd name="connsiteY3" fmla="*/ 2340724 h 10972800"/>
              <a:gd name="connsiteX4" fmla="*/ 14948581 w 18529724"/>
              <a:gd name="connsiteY4" fmla="*/ 4343647 h 10972800"/>
              <a:gd name="connsiteX5" fmla="*/ 10687241 w 18529724"/>
              <a:gd name="connsiteY5" fmla="*/ 4973137 h 10972800"/>
              <a:gd name="connsiteX6" fmla="*/ 11116235 w 18529724"/>
              <a:gd name="connsiteY6" fmla="*/ 8578397 h 10972800"/>
              <a:gd name="connsiteX7" fmla="*/ 11035798 w 18529724"/>
              <a:gd name="connsiteY7" fmla="*/ 10863539 h 10972800"/>
              <a:gd name="connsiteX8" fmla="*/ 10949267 w 18529724"/>
              <a:gd name="connsiteY8" fmla="*/ 10972800 h 10972800"/>
              <a:gd name="connsiteX9" fmla="*/ 0 w 18529724"/>
              <a:gd name="connsiteY9" fmla="*/ 10972800 h 10972800"/>
              <a:gd name="connsiteX10" fmla="*/ 0 w 18529724"/>
              <a:gd name="connsiteY10" fmla="*/ 8899546 h 10972800"/>
              <a:gd name="connsiteX11" fmla="*/ 37570 w 18529724"/>
              <a:gd name="connsiteY11" fmla="*/ 8900211 h 10972800"/>
              <a:gd name="connsiteX12" fmla="*/ 1878565 w 18529724"/>
              <a:gd name="connsiteY12" fmla="*/ 7204964 h 10972800"/>
              <a:gd name="connsiteX13" fmla="*/ 4910123 w 18529724"/>
              <a:gd name="connsiteY13" fmla="*/ 5259268 h 10972800"/>
              <a:gd name="connsiteX14" fmla="*/ 9171462 w 18529724"/>
              <a:gd name="connsiteY14" fmla="*/ 4372260 h 10972800"/>
              <a:gd name="connsiteX15" fmla="*/ 9057064 w 18529724"/>
              <a:gd name="connsiteY15" fmla="*/ 1081744 h 10972800"/>
              <a:gd name="connsiteX16" fmla="*/ 8125762 w 18529724"/>
              <a:gd name="connsiteY16" fmla="*/ 51355 h 1097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8529724" h="10972800">
                <a:moveTo>
                  <a:pt x="8069715" y="0"/>
                </a:moveTo>
                <a:lnTo>
                  <a:pt x="18529724" y="0"/>
                </a:lnTo>
                <a:lnTo>
                  <a:pt x="18510404" y="12327"/>
                </a:lnTo>
                <a:cubicBezTo>
                  <a:pt x="17630240" y="613204"/>
                  <a:pt x="17333072" y="1389336"/>
                  <a:pt x="17408146" y="2340724"/>
                </a:cubicBezTo>
                <a:cubicBezTo>
                  <a:pt x="17558294" y="4225617"/>
                  <a:pt x="15692170" y="4601165"/>
                  <a:pt x="14948581" y="4343647"/>
                </a:cubicBezTo>
                <a:cubicBezTo>
                  <a:pt x="13161106" y="3724887"/>
                  <a:pt x="11402231" y="3971675"/>
                  <a:pt x="10687241" y="4973137"/>
                </a:cubicBezTo>
                <a:cubicBezTo>
                  <a:pt x="9654081" y="6421679"/>
                  <a:pt x="10479894" y="7627009"/>
                  <a:pt x="11116235" y="8578397"/>
                </a:cubicBezTo>
                <a:cubicBezTo>
                  <a:pt x="11759726" y="9544091"/>
                  <a:pt x="11397762" y="10375662"/>
                  <a:pt x="11035798" y="10863539"/>
                </a:cubicBezTo>
                <a:lnTo>
                  <a:pt x="10949267" y="10972800"/>
                </a:lnTo>
                <a:lnTo>
                  <a:pt x="0" y="10972800"/>
                </a:lnTo>
                <a:lnTo>
                  <a:pt x="0" y="8899546"/>
                </a:lnTo>
                <a:lnTo>
                  <a:pt x="37570" y="8900211"/>
                </a:lnTo>
                <a:cubicBezTo>
                  <a:pt x="1113163" y="8885122"/>
                  <a:pt x="1709649" y="7953378"/>
                  <a:pt x="1878565" y="7204964"/>
                </a:cubicBezTo>
                <a:cubicBezTo>
                  <a:pt x="2261085" y="5502480"/>
                  <a:pt x="3737539" y="5058976"/>
                  <a:pt x="4910123" y="5259268"/>
                </a:cubicBezTo>
                <a:cubicBezTo>
                  <a:pt x="6962144" y="5609780"/>
                  <a:pt x="8238401" y="5491750"/>
                  <a:pt x="9171462" y="4372260"/>
                </a:cubicBezTo>
                <a:cubicBezTo>
                  <a:pt x="10029450" y="3342186"/>
                  <a:pt x="9564707" y="1768461"/>
                  <a:pt x="9057064" y="1081744"/>
                </a:cubicBezTo>
                <a:cubicBezTo>
                  <a:pt x="8735319" y="647182"/>
                  <a:pt x="8377377" y="285046"/>
                  <a:pt x="8125762" y="51355"/>
                </a:cubicBezTo>
                <a:close/>
              </a:path>
            </a:pathLst>
          </a:custGeom>
          <a:solidFill>
            <a:srgbClr val="EFEFF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125"/>
          </a:p>
        </p:txBody>
      </p:sp>
      <p:pic>
        <p:nvPicPr>
          <p:cNvPr id="71" name="Imagem 70">
            <a:extLst>
              <a:ext uri="{FF2B5EF4-FFF2-40B4-BE49-F238E27FC236}">
                <a16:creationId xmlns:a16="http://schemas.microsoft.com/office/drawing/2014/main" id="{9CF0E321-A7A5-449B-B37D-3C4801AACD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7" t="38089" r="17550" b="40390"/>
          <a:stretch/>
        </p:blipFill>
        <p:spPr>
          <a:xfrm>
            <a:off x="286193" y="382565"/>
            <a:ext cx="1899932" cy="582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2480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24FCAA86-BFA9-4491-90AB-B43E2C34C39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714131" y="998694"/>
            <a:ext cx="6809473" cy="4633460"/>
          </a:xfrm>
          <a:custGeom>
            <a:avLst/>
            <a:gdLst>
              <a:gd name="connsiteX0" fmla="*/ 3682141 w 10878311"/>
              <a:gd name="connsiteY0" fmla="*/ 710 h 7413536"/>
              <a:gd name="connsiteX1" fmla="*/ 3844314 w 10878311"/>
              <a:gd name="connsiteY1" fmla="*/ 38194 h 7413536"/>
              <a:gd name="connsiteX2" fmla="*/ 4299365 w 10878311"/>
              <a:gd name="connsiteY2" fmla="*/ 300918 h 7413536"/>
              <a:gd name="connsiteX3" fmla="*/ 4549188 w 10878311"/>
              <a:gd name="connsiteY3" fmla="*/ 220202 h 7413536"/>
              <a:gd name="connsiteX4" fmla="*/ 7237696 w 10878311"/>
              <a:gd name="connsiteY4" fmla="*/ 590573 h 7413536"/>
              <a:gd name="connsiteX5" fmla="*/ 8777766 w 10878311"/>
              <a:gd name="connsiteY5" fmla="*/ 2365865 h 7413536"/>
              <a:gd name="connsiteX6" fmla="*/ 8820706 w 10878311"/>
              <a:gd name="connsiteY6" fmla="*/ 2492294 h 7413536"/>
              <a:gd name="connsiteX7" fmla="*/ 9591062 w 10878311"/>
              <a:gd name="connsiteY7" fmla="*/ 2937059 h 7413536"/>
              <a:gd name="connsiteX8" fmla="*/ 9695276 w 10878311"/>
              <a:gd name="connsiteY8" fmla="*/ 3325990 h 7413536"/>
              <a:gd name="connsiteX9" fmla="*/ 9695274 w 10878311"/>
              <a:gd name="connsiteY9" fmla="*/ 3325989 h 7413536"/>
              <a:gd name="connsiteX10" fmla="*/ 9306344 w 10878311"/>
              <a:gd name="connsiteY10" fmla="*/ 3430202 h 7413536"/>
              <a:gd name="connsiteX11" fmla="*/ 8330936 w 10878311"/>
              <a:gd name="connsiteY11" fmla="*/ 2867050 h 7413536"/>
              <a:gd name="connsiteX12" fmla="*/ 8251219 w 10878311"/>
              <a:gd name="connsiteY12" fmla="*/ 2835804 h 7413536"/>
              <a:gd name="connsiteX13" fmla="*/ 8016801 w 10878311"/>
              <a:gd name="connsiteY13" fmla="*/ 2886475 h 7413536"/>
              <a:gd name="connsiteX14" fmla="*/ 7942012 w 10878311"/>
              <a:gd name="connsiteY14" fmla="*/ 2971265 h 7413536"/>
              <a:gd name="connsiteX15" fmla="*/ 7905977 w 10878311"/>
              <a:gd name="connsiteY15" fmla="*/ 3078428 h 7413536"/>
              <a:gd name="connsiteX16" fmla="*/ 8046226 w 10878311"/>
              <a:gd name="connsiteY16" fmla="*/ 3360194 h 7413536"/>
              <a:gd name="connsiteX17" fmla="*/ 10088518 w 10878311"/>
              <a:gd name="connsiteY17" fmla="*/ 4539312 h 7413536"/>
              <a:gd name="connsiteX18" fmla="*/ 10192732 w 10878311"/>
              <a:gd name="connsiteY18" fmla="*/ 4928242 h 7413536"/>
              <a:gd name="connsiteX19" fmla="*/ 10192730 w 10878311"/>
              <a:gd name="connsiteY19" fmla="*/ 4928241 h 7413536"/>
              <a:gd name="connsiteX20" fmla="*/ 9803798 w 10878311"/>
              <a:gd name="connsiteY20" fmla="*/ 5032455 h 7413536"/>
              <a:gd name="connsiteX21" fmla="*/ 8494767 w 10878311"/>
              <a:gd name="connsiteY21" fmla="*/ 4276685 h 7413536"/>
              <a:gd name="connsiteX22" fmla="*/ 8415050 w 10878311"/>
              <a:gd name="connsiteY22" fmla="*/ 4245439 h 7413536"/>
              <a:gd name="connsiteX23" fmla="*/ 8180632 w 10878311"/>
              <a:gd name="connsiteY23" fmla="*/ 4296110 h 7413536"/>
              <a:gd name="connsiteX24" fmla="*/ 8105842 w 10878311"/>
              <a:gd name="connsiteY24" fmla="*/ 4380900 h 7413536"/>
              <a:gd name="connsiteX25" fmla="*/ 8069808 w 10878311"/>
              <a:gd name="connsiteY25" fmla="*/ 4488063 h 7413536"/>
              <a:gd name="connsiteX26" fmla="*/ 8210057 w 10878311"/>
              <a:gd name="connsiteY26" fmla="*/ 4769829 h 7413536"/>
              <a:gd name="connsiteX27" fmla="*/ 8426931 w 10878311"/>
              <a:gd name="connsiteY27" fmla="*/ 4895044 h 7413536"/>
              <a:gd name="connsiteX28" fmla="*/ 8426936 w 10878311"/>
              <a:gd name="connsiteY28" fmla="*/ 4895044 h 7413536"/>
              <a:gd name="connsiteX29" fmla="*/ 10735906 w 10878311"/>
              <a:gd name="connsiteY29" fmla="*/ 6228128 h 7413536"/>
              <a:gd name="connsiteX30" fmla="*/ 10840118 w 10878311"/>
              <a:gd name="connsiteY30" fmla="*/ 6617058 h 7413536"/>
              <a:gd name="connsiteX31" fmla="*/ 10840118 w 10878311"/>
              <a:gd name="connsiteY31" fmla="*/ 6617057 h 7413536"/>
              <a:gd name="connsiteX32" fmla="*/ 10451186 w 10878311"/>
              <a:gd name="connsiteY32" fmla="*/ 6721271 h 7413536"/>
              <a:gd name="connsiteX33" fmla="*/ 8240335 w 10878311"/>
              <a:gd name="connsiteY33" fmla="*/ 5444833 h 7413536"/>
              <a:gd name="connsiteX34" fmla="*/ 8160611 w 10878311"/>
              <a:gd name="connsiteY34" fmla="*/ 5413585 h 7413536"/>
              <a:gd name="connsiteX35" fmla="*/ 7926193 w 10878311"/>
              <a:gd name="connsiteY35" fmla="*/ 5464257 h 7413536"/>
              <a:gd name="connsiteX36" fmla="*/ 7851404 w 10878311"/>
              <a:gd name="connsiteY36" fmla="*/ 5549047 h 7413536"/>
              <a:gd name="connsiteX37" fmla="*/ 7815369 w 10878311"/>
              <a:gd name="connsiteY37" fmla="*/ 5656209 h 7413536"/>
              <a:gd name="connsiteX38" fmla="*/ 7955619 w 10878311"/>
              <a:gd name="connsiteY38" fmla="*/ 5937975 h 7413536"/>
              <a:gd name="connsiteX39" fmla="*/ 8161137 w 10878311"/>
              <a:gd name="connsiteY39" fmla="*/ 6056631 h 7413536"/>
              <a:gd name="connsiteX40" fmla="*/ 9050349 w 10878311"/>
              <a:gd name="connsiteY40" fmla="*/ 6570018 h 7413536"/>
              <a:gd name="connsiteX41" fmla="*/ 9154563 w 10878311"/>
              <a:gd name="connsiteY41" fmla="*/ 6958949 h 7413536"/>
              <a:gd name="connsiteX42" fmla="*/ 9154561 w 10878311"/>
              <a:gd name="connsiteY42" fmla="*/ 6958948 h 7413536"/>
              <a:gd name="connsiteX43" fmla="*/ 8765630 w 10878311"/>
              <a:gd name="connsiteY43" fmla="*/ 7063162 h 7413536"/>
              <a:gd name="connsiteX44" fmla="*/ 7419898 w 10878311"/>
              <a:gd name="connsiteY44" fmla="*/ 6286201 h 7413536"/>
              <a:gd name="connsiteX45" fmla="*/ 7340177 w 10878311"/>
              <a:gd name="connsiteY45" fmla="*/ 6254954 h 7413536"/>
              <a:gd name="connsiteX46" fmla="*/ 7105759 w 10878311"/>
              <a:gd name="connsiteY46" fmla="*/ 6305625 h 7413536"/>
              <a:gd name="connsiteX47" fmla="*/ 7030969 w 10878311"/>
              <a:gd name="connsiteY47" fmla="*/ 6390415 h 7413536"/>
              <a:gd name="connsiteX48" fmla="*/ 6994935 w 10878311"/>
              <a:gd name="connsiteY48" fmla="*/ 6497578 h 7413536"/>
              <a:gd name="connsiteX49" fmla="*/ 7135184 w 10878311"/>
              <a:gd name="connsiteY49" fmla="*/ 6779344 h 7413536"/>
              <a:gd name="connsiteX50" fmla="*/ 7222367 w 10878311"/>
              <a:gd name="connsiteY50" fmla="*/ 6829679 h 7413536"/>
              <a:gd name="connsiteX51" fmla="*/ 7313336 w 10878311"/>
              <a:gd name="connsiteY51" fmla="*/ 6882200 h 7413536"/>
              <a:gd name="connsiteX52" fmla="*/ 7417550 w 10878311"/>
              <a:gd name="connsiteY52" fmla="*/ 7271131 h 7413536"/>
              <a:gd name="connsiteX53" fmla="*/ 7417548 w 10878311"/>
              <a:gd name="connsiteY53" fmla="*/ 7271130 h 7413536"/>
              <a:gd name="connsiteX54" fmla="*/ 7028618 w 10878311"/>
              <a:gd name="connsiteY54" fmla="*/ 7375344 h 7413536"/>
              <a:gd name="connsiteX55" fmla="*/ 6574710 w 10878311"/>
              <a:gd name="connsiteY55" fmla="*/ 7113280 h 7413536"/>
              <a:gd name="connsiteX56" fmla="*/ 6328158 w 10878311"/>
              <a:gd name="connsiteY56" fmla="*/ 7192939 h 7413536"/>
              <a:gd name="connsiteX57" fmla="*/ 3639651 w 10878311"/>
              <a:gd name="connsiteY57" fmla="*/ 6822569 h 7413536"/>
              <a:gd name="connsiteX58" fmla="*/ 2099579 w 10878311"/>
              <a:gd name="connsiteY58" fmla="*/ 5047278 h 7413536"/>
              <a:gd name="connsiteX59" fmla="*/ 2053517 w 10878311"/>
              <a:gd name="connsiteY59" fmla="*/ 4911654 h 7413536"/>
              <a:gd name="connsiteX60" fmla="*/ 1328944 w 10878311"/>
              <a:gd name="connsiteY60" fmla="*/ 4493320 h 7413536"/>
              <a:gd name="connsiteX61" fmla="*/ 1188695 w 10878311"/>
              <a:gd name="connsiteY61" fmla="*/ 4211554 h 7413536"/>
              <a:gd name="connsiteX62" fmla="*/ 1224729 w 10878311"/>
              <a:gd name="connsiteY62" fmla="*/ 4104391 h 7413536"/>
              <a:gd name="connsiteX63" fmla="*/ 1299519 w 10878311"/>
              <a:gd name="connsiteY63" fmla="*/ 4019601 h 7413536"/>
              <a:gd name="connsiteX64" fmla="*/ 1613660 w 10878311"/>
              <a:gd name="connsiteY64" fmla="*/ 4000178 h 7413536"/>
              <a:gd name="connsiteX65" fmla="*/ 1871876 w 10878311"/>
              <a:gd name="connsiteY65" fmla="*/ 4149258 h 7413536"/>
              <a:gd name="connsiteX66" fmla="*/ 2556610 w 10878311"/>
              <a:gd name="connsiteY66" fmla="*/ 4544590 h 7413536"/>
              <a:gd name="connsiteX67" fmla="*/ 2945541 w 10878311"/>
              <a:gd name="connsiteY67" fmla="*/ 4440376 h 7413536"/>
              <a:gd name="connsiteX68" fmla="*/ 2945542 w 10878311"/>
              <a:gd name="connsiteY68" fmla="*/ 4440377 h 7413536"/>
              <a:gd name="connsiteX69" fmla="*/ 2841329 w 10878311"/>
              <a:gd name="connsiteY69" fmla="*/ 4051447 h 7413536"/>
              <a:gd name="connsiteX70" fmla="*/ 1850985 w 10878311"/>
              <a:gd name="connsiteY70" fmla="*/ 3479672 h 7413536"/>
              <a:gd name="connsiteX71" fmla="*/ 1851356 w 10878311"/>
              <a:gd name="connsiteY71" fmla="*/ 3474722 h 7413536"/>
              <a:gd name="connsiteX72" fmla="*/ 883344 w 10878311"/>
              <a:gd name="connsiteY72" fmla="*/ 2915838 h 7413536"/>
              <a:gd name="connsiteX73" fmla="*/ 743095 w 10878311"/>
              <a:gd name="connsiteY73" fmla="*/ 2634072 h 7413536"/>
              <a:gd name="connsiteX74" fmla="*/ 779130 w 10878311"/>
              <a:gd name="connsiteY74" fmla="*/ 2526909 h 7413536"/>
              <a:gd name="connsiteX75" fmla="*/ 853919 w 10878311"/>
              <a:gd name="connsiteY75" fmla="*/ 2442119 h 7413536"/>
              <a:gd name="connsiteX76" fmla="*/ 1168060 w 10878311"/>
              <a:gd name="connsiteY76" fmla="*/ 2422696 h 7413536"/>
              <a:gd name="connsiteX77" fmla="*/ 2429165 w 10878311"/>
              <a:gd name="connsiteY77" fmla="*/ 3150795 h 7413536"/>
              <a:gd name="connsiteX78" fmla="*/ 2514885 w 10878311"/>
              <a:gd name="connsiteY78" fmla="*/ 3179619 h 7413536"/>
              <a:gd name="connsiteX79" fmla="*/ 2796651 w 10878311"/>
              <a:gd name="connsiteY79" fmla="*/ 3039370 h 7413536"/>
              <a:gd name="connsiteX80" fmla="*/ 2796652 w 10878311"/>
              <a:gd name="connsiteY80" fmla="*/ 3039371 h 7413536"/>
              <a:gd name="connsiteX81" fmla="*/ 2777229 w 10878311"/>
              <a:gd name="connsiteY81" fmla="*/ 2725229 h 7413536"/>
              <a:gd name="connsiteX82" fmla="*/ 2709401 w 10878311"/>
              <a:gd name="connsiteY82" fmla="*/ 2665403 h 7413536"/>
              <a:gd name="connsiteX83" fmla="*/ 142407 w 10878311"/>
              <a:gd name="connsiteY83" fmla="*/ 1183346 h 7413536"/>
              <a:gd name="connsiteX84" fmla="*/ 2157 w 10878311"/>
              <a:gd name="connsiteY84" fmla="*/ 901580 h 7413536"/>
              <a:gd name="connsiteX85" fmla="*/ 38192 w 10878311"/>
              <a:gd name="connsiteY85" fmla="*/ 794417 h 7413536"/>
              <a:gd name="connsiteX86" fmla="*/ 112981 w 10878311"/>
              <a:gd name="connsiteY86" fmla="*/ 709627 h 7413536"/>
              <a:gd name="connsiteX87" fmla="*/ 427123 w 10878311"/>
              <a:gd name="connsiteY87" fmla="*/ 690203 h 7413536"/>
              <a:gd name="connsiteX88" fmla="*/ 2572698 w 10878311"/>
              <a:gd name="connsiteY88" fmla="*/ 1928952 h 7413536"/>
              <a:gd name="connsiteX89" fmla="*/ 2679854 w 10878311"/>
              <a:gd name="connsiteY89" fmla="*/ 1964985 h 7413536"/>
              <a:gd name="connsiteX90" fmla="*/ 2961620 w 10878311"/>
              <a:gd name="connsiteY90" fmla="*/ 1824736 h 7413536"/>
              <a:gd name="connsiteX91" fmla="*/ 2961622 w 10878311"/>
              <a:gd name="connsiteY91" fmla="*/ 1824737 h 7413536"/>
              <a:gd name="connsiteX92" fmla="*/ 2942198 w 10878311"/>
              <a:gd name="connsiteY92" fmla="*/ 1510595 h 7413536"/>
              <a:gd name="connsiteX93" fmla="*/ 2857412 w 10878311"/>
              <a:gd name="connsiteY93" fmla="*/ 1435810 h 7413536"/>
              <a:gd name="connsiteX94" fmla="*/ 1866692 w 10878311"/>
              <a:gd name="connsiteY94" fmla="*/ 863816 h 7413536"/>
              <a:gd name="connsiteX95" fmla="*/ 1726443 w 10878311"/>
              <a:gd name="connsiteY95" fmla="*/ 582050 h 7413536"/>
              <a:gd name="connsiteX96" fmla="*/ 1762477 w 10878311"/>
              <a:gd name="connsiteY96" fmla="*/ 474887 h 7413536"/>
              <a:gd name="connsiteX97" fmla="*/ 1837267 w 10878311"/>
              <a:gd name="connsiteY97" fmla="*/ 390097 h 7413536"/>
              <a:gd name="connsiteX98" fmla="*/ 2151408 w 10878311"/>
              <a:gd name="connsiteY98" fmla="*/ 370673 h 7413536"/>
              <a:gd name="connsiteX99" fmla="*/ 3526117 w 10878311"/>
              <a:gd name="connsiteY99" fmla="*/ 1164362 h 7413536"/>
              <a:gd name="connsiteX100" fmla="*/ 3611837 w 10878311"/>
              <a:gd name="connsiteY100" fmla="*/ 1193186 h 7413536"/>
              <a:gd name="connsiteX101" fmla="*/ 3893603 w 10878311"/>
              <a:gd name="connsiteY101" fmla="*/ 1052937 h 7413536"/>
              <a:gd name="connsiteX102" fmla="*/ 3893605 w 10878311"/>
              <a:gd name="connsiteY102" fmla="*/ 1052938 h 7413536"/>
              <a:gd name="connsiteX103" fmla="*/ 3874181 w 10878311"/>
              <a:gd name="connsiteY103" fmla="*/ 738796 h 7413536"/>
              <a:gd name="connsiteX104" fmla="*/ 3789392 w 10878311"/>
              <a:gd name="connsiteY104" fmla="*/ 664008 h 7413536"/>
              <a:gd name="connsiteX105" fmla="*/ 3559598 w 10878311"/>
              <a:gd name="connsiteY105" fmla="*/ 531337 h 7413536"/>
              <a:gd name="connsiteX106" fmla="*/ 3419349 w 10878311"/>
              <a:gd name="connsiteY106" fmla="*/ 249570 h 7413536"/>
              <a:gd name="connsiteX107" fmla="*/ 3455384 w 10878311"/>
              <a:gd name="connsiteY107" fmla="*/ 142407 h 7413536"/>
              <a:gd name="connsiteX108" fmla="*/ 3530173 w 10878311"/>
              <a:gd name="connsiteY108" fmla="*/ 57617 h 7413536"/>
              <a:gd name="connsiteX109" fmla="*/ 3682141 w 10878311"/>
              <a:gd name="connsiteY109" fmla="*/ 710 h 7413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</a:cxnLst>
            <a:rect l="l" t="t" r="r" b="b"/>
            <a:pathLst>
              <a:path w="10878311" h="7413536">
                <a:moveTo>
                  <a:pt x="3682141" y="710"/>
                </a:moveTo>
                <a:cubicBezTo>
                  <a:pt x="3736844" y="-3156"/>
                  <a:pt x="3793247" y="8710"/>
                  <a:pt x="3844314" y="38194"/>
                </a:cubicBezTo>
                <a:lnTo>
                  <a:pt x="4299365" y="300918"/>
                </a:lnTo>
                <a:lnTo>
                  <a:pt x="4549188" y="220202"/>
                </a:lnTo>
                <a:cubicBezTo>
                  <a:pt x="5427481" y="-3947"/>
                  <a:pt x="6390681" y="101548"/>
                  <a:pt x="7237696" y="590573"/>
                </a:cubicBezTo>
                <a:cubicBezTo>
                  <a:pt x="7963708" y="1009736"/>
                  <a:pt x="8488376" y="1643712"/>
                  <a:pt x="8777766" y="2365865"/>
                </a:cubicBezTo>
                <a:lnTo>
                  <a:pt x="8820706" y="2492294"/>
                </a:lnTo>
                <a:lnTo>
                  <a:pt x="9591062" y="2937059"/>
                </a:lnTo>
                <a:cubicBezTo>
                  <a:pt x="9727242" y="3015682"/>
                  <a:pt x="9773900" y="3189811"/>
                  <a:pt x="9695276" y="3325990"/>
                </a:cubicBezTo>
                <a:lnTo>
                  <a:pt x="9695274" y="3325989"/>
                </a:lnTo>
                <a:cubicBezTo>
                  <a:pt x="9616652" y="3462167"/>
                  <a:pt x="9442524" y="3508825"/>
                  <a:pt x="9306344" y="3430202"/>
                </a:cubicBezTo>
                <a:lnTo>
                  <a:pt x="8330936" y="2867050"/>
                </a:lnTo>
                <a:lnTo>
                  <a:pt x="8251219" y="2835804"/>
                </a:lnTo>
                <a:cubicBezTo>
                  <a:pt x="8169253" y="2817298"/>
                  <a:pt x="8083195" y="2836310"/>
                  <a:pt x="8016801" y="2886475"/>
                </a:cubicBezTo>
                <a:lnTo>
                  <a:pt x="7942012" y="2971265"/>
                </a:lnTo>
                <a:lnTo>
                  <a:pt x="7905977" y="3078428"/>
                </a:lnTo>
                <a:cubicBezTo>
                  <a:pt x="7892314" y="3188538"/>
                  <a:pt x="7944093" y="3301227"/>
                  <a:pt x="8046226" y="3360194"/>
                </a:cubicBezTo>
                <a:lnTo>
                  <a:pt x="10088518" y="4539312"/>
                </a:lnTo>
                <a:cubicBezTo>
                  <a:pt x="10224696" y="4617934"/>
                  <a:pt x="10271354" y="4792064"/>
                  <a:pt x="10192732" y="4928242"/>
                </a:cubicBezTo>
                <a:lnTo>
                  <a:pt x="10192730" y="4928241"/>
                </a:lnTo>
                <a:cubicBezTo>
                  <a:pt x="10114106" y="5064420"/>
                  <a:pt x="9939978" y="5111077"/>
                  <a:pt x="9803798" y="5032455"/>
                </a:cubicBezTo>
                <a:lnTo>
                  <a:pt x="8494767" y="4276685"/>
                </a:lnTo>
                <a:lnTo>
                  <a:pt x="8415050" y="4245439"/>
                </a:lnTo>
                <a:cubicBezTo>
                  <a:pt x="8333083" y="4226933"/>
                  <a:pt x="8247025" y="4245946"/>
                  <a:pt x="8180632" y="4296110"/>
                </a:cubicBezTo>
                <a:lnTo>
                  <a:pt x="8105842" y="4380900"/>
                </a:lnTo>
                <a:lnTo>
                  <a:pt x="8069808" y="4488063"/>
                </a:lnTo>
                <a:cubicBezTo>
                  <a:pt x="8056145" y="4598173"/>
                  <a:pt x="8107924" y="4710862"/>
                  <a:pt x="8210057" y="4769829"/>
                </a:cubicBezTo>
                <a:lnTo>
                  <a:pt x="8426931" y="4895044"/>
                </a:lnTo>
                <a:lnTo>
                  <a:pt x="8426936" y="4895044"/>
                </a:lnTo>
                <a:lnTo>
                  <a:pt x="10735906" y="6228128"/>
                </a:lnTo>
                <a:cubicBezTo>
                  <a:pt x="10872084" y="6306750"/>
                  <a:pt x="10918742" y="6480880"/>
                  <a:pt x="10840118" y="6617058"/>
                </a:cubicBezTo>
                <a:lnTo>
                  <a:pt x="10840118" y="6617057"/>
                </a:lnTo>
                <a:cubicBezTo>
                  <a:pt x="10761494" y="6753236"/>
                  <a:pt x="10587366" y="6799894"/>
                  <a:pt x="10451186" y="6721271"/>
                </a:cubicBezTo>
                <a:lnTo>
                  <a:pt x="8240335" y="5444833"/>
                </a:lnTo>
                <a:lnTo>
                  <a:pt x="8160611" y="5413585"/>
                </a:lnTo>
                <a:cubicBezTo>
                  <a:pt x="8078645" y="5395080"/>
                  <a:pt x="7992587" y="5414092"/>
                  <a:pt x="7926193" y="5464257"/>
                </a:cubicBezTo>
                <a:lnTo>
                  <a:pt x="7851404" y="5549047"/>
                </a:lnTo>
                <a:lnTo>
                  <a:pt x="7815369" y="5656209"/>
                </a:lnTo>
                <a:cubicBezTo>
                  <a:pt x="7801706" y="5766320"/>
                  <a:pt x="7853486" y="5879009"/>
                  <a:pt x="7955619" y="5937975"/>
                </a:cubicBezTo>
                <a:lnTo>
                  <a:pt x="8161137" y="6056631"/>
                </a:lnTo>
                <a:lnTo>
                  <a:pt x="9050349" y="6570018"/>
                </a:lnTo>
                <a:cubicBezTo>
                  <a:pt x="9186527" y="6648641"/>
                  <a:pt x="9233186" y="6822770"/>
                  <a:pt x="9154563" y="6958949"/>
                </a:cubicBezTo>
                <a:lnTo>
                  <a:pt x="9154561" y="6958948"/>
                </a:lnTo>
                <a:cubicBezTo>
                  <a:pt x="9075938" y="7095126"/>
                  <a:pt x="8901809" y="7141784"/>
                  <a:pt x="8765630" y="7063162"/>
                </a:cubicBezTo>
                <a:lnTo>
                  <a:pt x="7419898" y="6286201"/>
                </a:lnTo>
                <a:lnTo>
                  <a:pt x="7340177" y="6254954"/>
                </a:lnTo>
                <a:cubicBezTo>
                  <a:pt x="7258210" y="6236449"/>
                  <a:pt x="7172152" y="6255462"/>
                  <a:pt x="7105759" y="6305625"/>
                </a:cubicBezTo>
                <a:lnTo>
                  <a:pt x="7030969" y="6390415"/>
                </a:lnTo>
                <a:lnTo>
                  <a:pt x="6994935" y="6497578"/>
                </a:lnTo>
                <a:cubicBezTo>
                  <a:pt x="6981271" y="6607688"/>
                  <a:pt x="7033049" y="6720377"/>
                  <a:pt x="7135184" y="6779344"/>
                </a:cubicBezTo>
                <a:lnTo>
                  <a:pt x="7222367" y="6829679"/>
                </a:lnTo>
                <a:lnTo>
                  <a:pt x="7313336" y="6882200"/>
                </a:lnTo>
                <a:cubicBezTo>
                  <a:pt x="7449515" y="6960823"/>
                  <a:pt x="7496173" y="7134952"/>
                  <a:pt x="7417550" y="7271131"/>
                </a:cubicBezTo>
                <a:lnTo>
                  <a:pt x="7417548" y="7271130"/>
                </a:lnTo>
                <a:cubicBezTo>
                  <a:pt x="7338926" y="7407309"/>
                  <a:pt x="7164797" y="7453967"/>
                  <a:pt x="7028618" y="7375344"/>
                </a:cubicBezTo>
                <a:lnTo>
                  <a:pt x="6574710" y="7113280"/>
                </a:lnTo>
                <a:lnTo>
                  <a:pt x="6328158" y="7192939"/>
                </a:lnTo>
                <a:cubicBezTo>
                  <a:pt x="5449865" y="7417090"/>
                  <a:pt x="4486666" y="7311593"/>
                  <a:pt x="3639651" y="6822569"/>
                </a:cubicBezTo>
                <a:cubicBezTo>
                  <a:pt x="2913638" y="6403406"/>
                  <a:pt x="2388970" y="5769429"/>
                  <a:pt x="2099579" y="5047278"/>
                </a:cubicBezTo>
                <a:lnTo>
                  <a:pt x="2053517" y="4911654"/>
                </a:lnTo>
                <a:lnTo>
                  <a:pt x="1328944" y="4493320"/>
                </a:lnTo>
                <a:cubicBezTo>
                  <a:pt x="1226809" y="4434353"/>
                  <a:pt x="1175032" y="4321664"/>
                  <a:pt x="1188695" y="4211554"/>
                </a:cubicBezTo>
                <a:lnTo>
                  <a:pt x="1224729" y="4104391"/>
                </a:lnTo>
                <a:lnTo>
                  <a:pt x="1299519" y="4019601"/>
                </a:lnTo>
                <a:cubicBezTo>
                  <a:pt x="1388046" y="3952713"/>
                  <a:pt x="1511525" y="3941210"/>
                  <a:pt x="1613660" y="4000178"/>
                </a:cubicBezTo>
                <a:lnTo>
                  <a:pt x="1871876" y="4149258"/>
                </a:lnTo>
                <a:lnTo>
                  <a:pt x="2556610" y="4544590"/>
                </a:lnTo>
                <a:cubicBezTo>
                  <a:pt x="2692789" y="4623213"/>
                  <a:pt x="2866918" y="4576555"/>
                  <a:pt x="2945541" y="4440376"/>
                </a:cubicBezTo>
                <a:lnTo>
                  <a:pt x="2945542" y="4440377"/>
                </a:lnTo>
                <a:cubicBezTo>
                  <a:pt x="3024165" y="4304199"/>
                  <a:pt x="2977507" y="4130069"/>
                  <a:pt x="2841329" y="4051447"/>
                </a:cubicBezTo>
                <a:lnTo>
                  <a:pt x="1850985" y="3479672"/>
                </a:lnTo>
                <a:lnTo>
                  <a:pt x="1851356" y="3474722"/>
                </a:lnTo>
                <a:lnTo>
                  <a:pt x="883344" y="2915838"/>
                </a:lnTo>
                <a:cubicBezTo>
                  <a:pt x="781210" y="2856871"/>
                  <a:pt x="729432" y="2744182"/>
                  <a:pt x="743095" y="2634072"/>
                </a:cubicBezTo>
                <a:lnTo>
                  <a:pt x="779130" y="2526909"/>
                </a:lnTo>
                <a:lnTo>
                  <a:pt x="853919" y="2442119"/>
                </a:lnTo>
                <a:cubicBezTo>
                  <a:pt x="942445" y="2375231"/>
                  <a:pt x="1065925" y="2363728"/>
                  <a:pt x="1168060" y="2422696"/>
                </a:cubicBezTo>
                <a:lnTo>
                  <a:pt x="2429165" y="3150795"/>
                </a:lnTo>
                <a:lnTo>
                  <a:pt x="2514885" y="3179619"/>
                </a:lnTo>
                <a:cubicBezTo>
                  <a:pt x="2624995" y="3193282"/>
                  <a:pt x="2737683" y="3141505"/>
                  <a:pt x="2796651" y="3039370"/>
                </a:cubicBezTo>
                <a:lnTo>
                  <a:pt x="2796652" y="3039371"/>
                </a:lnTo>
                <a:cubicBezTo>
                  <a:pt x="2855619" y="2937238"/>
                  <a:pt x="2844116" y="2813756"/>
                  <a:pt x="2777229" y="2725229"/>
                </a:cubicBezTo>
                <a:lnTo>
                  <a:pt x="2709401" y="2665403"/>
                </a:lnTo>
                <a:lnTo>
                  <a:pt x="142407" y="1183346"/>
                </a:lnTo>
                <a:cubicBezTo>
                  <a:pt x="40272" y="1124378"/>
                  <a:pt x="-11505" y="1011690"/>
                  <a:pt x="2157" y="901580"/>
                </a:cubicBezTo>
                <a:lnTo>
                  <a:pt x="38192" y="794417"/>
                </a:lnTo>
                <a:lnTo>
                  <a:pt x="112981" y="709627"/>
                </a:lnTo>
                <a:cubicBezTo>
                  <a:pt x="201507" y="642741"/>
                  <a:pt x="324988" y="631236"/>
                  <a:pt x="427123" y="690203"/>
                </a:cubicBezTo>
                <a:lnTo>
                  <a:pt x="2572698" y="1928952"/>
                </a:lnTo>
                <a:lnTo>
                  <a:pt x="2679854" y="1964985"/>
                </a:lnTo>
                <a:cubicBezTo>
                  <a:pt x="2789964" y="1978648"/>
                  <a:pt x="2902652" y="1926870"/>
                  <a:pt x="2961620" y="1824736"/>
                </a:cubicBezTo>
                <a:lnTo>
                  <a:pt x="2961622" y="1824737"/>
                </a:lnTo>
                <a:cubicBezTo>
                  <a:pt x="3020588" y="1722603"/>
                  <a:pt x="3009086" y="1599122"/>
                  <a:pt x="2942198" y="1510595"/>
                </a:cubicBezTo>
                <a:lnTo>
                  <a:pt x="2857412" y="1435810"/>
                </a:lnTo>
                <a:lnTo>
                  <a:pt x="1866692" y="863816"/>
                </a:lnTo>
                <a:cubicBezTo>
                  <a:pt x="1764557" y="804848"/>
                  <a:pt x="1712780" y="692160"/>
                  <a:pt x="1726443" y="582050"/>
                </a:cubicBezTo>
                <a:lnTo>
                  <a:pt x="1762477" y="474887"/>
                </a:lnTo>
                <a:lnTo>
                  <a:pt x="1837267" y="390097"/>
                </a:lnTo>
                <a:cubicBezTo>
                  <a:pt x="1925792" y="323211"/>
                  <a:pt x="2049273" y="311706"/>
                  <a:pt x="2151408" y="370673"/>
                </a:cubicBezTo>
                <a:lnTo>
                  <a:pt x="3526117" y="1164362"/>
                </a:lnTo>
                <a:lnTo>
                  <a:pt x="3611837" y="1193186"/>
                </a:lnTo>
                <a:cubicBezTo>
                  <a:pt x="3721947" y="1206849"/>
                  <a:pt x="3834635" y="1155071"/>
                  <a:pt x="3893603" y="1052937"/>
                </a:cubicBezTo>
                <a:lnTo>
                  <a:pt x="3893605" y="1052938"/>
                </a:lnTo>
                <a:cubicBezTo>
                  <a:pt x="3952571" y="950805"/>
                  <a:pt x="3941069" y="827323"/>
                  <a:pt x="3874181" y="738796"/>
                </a:cubicBezTo>
                <a:lnTo>
                  <a:pt x="3789392" y="664008"/>
                </a:lnTo>
                <a:lnTo>
                  <a:pt x="3559598" y="531337"/>
                </a:lnTo>
                <a:cubicBezTo>
                  <a:pt x="3457464" y="472369"/>
                  <a:pt x="3405686" y="359680"/>
                  <a:pt x="3419349" y="249570"/>
                </a:cubicBezTo>
                <a:lnTo>
                  <a:pt x="3455384" y="142407"/>
                </a:lnTo>
                <a:lnTo>
                  <a:pt x="3530173" y="57617"/>
                </a:lnTo>
                <a:cubicBezTo>
                  <a:pt x="3574437" y="24174"/>
                  <a:pt x="3627439" y="4576"/>
                  <a:pt x="3682141" y="710"/>
                </a:cubicBez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</p:spPr>
        <p:txBody>
          <a:bodyPr wrap="square">
            <a:noAutofit/>
          </a:bodyPr>
          <a:lstStyle>
            <a:lvl1pPr marL="0" marR="0" indent="0" algn="l" defTabSz="912971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5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2971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522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1_Title Slide">
    <p:bg>
      <p:bgPr>
        <a:solidFill>
          <a:srgbClr val="EFE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EA26099C-F435-4585-86F4-0AD25E5146E7}"/>
              </a:ext>
            </a:extLst>
          </p:cNvPr>
          <p:cNvSpPr/>
          <p:nvPr userDrawn="1"/>
        </p:nvSpPr>
        <p:spPr>
          <a:xfrm flipH="1" flipV="1">
            <a:off x="5154058" y="1985085"/>
            <a:ext cx="7037942" cy="4872915"/>
          </a:xfrm>
          <a:custGeom>
            <a:avLst/>
            <a:gdLst>
              <a:gd name="connsiteX0" fmla="*/ 0 w 11243296"/>
              <a:gd name="connsiteY0" fmla="*/ 0 h 7796664"/>
              <a:gd name="connsiteX1" fmla="*/ 11243296 w 11243296"/>
              <a:gd name="connsiteY1" fmla="*/ 0 h 7796664"/>
              <a:gd name="connsiteX2" fmla="*/ 11175587 w 11243296"/>
              <a:gd name="connsiteY2" fmla="*/ 50655 h 7796664"/>
              <a:gd name="connsiteX3" fmla="*/ 9350546 w 11243296"/>
              <a:gd name="connsiteY3" fmla="*/ 2469875 h 7796664"/>
              <a:gd name="connsiteX4" fmla="*/ 5186179 w 11243296"/>
              <a:gd name="connsiteY4" fmla="*/ 3503815 h 7796664"/>
              <a:gd name="connsiteX5" fmla="*/ 3299614 w 11243296"/>
              <a:gd name="connsiteY5" fmla="*/ 6477204 h 7796664"/>
              <a:gd name="connsiteX6" fmla="*/ 58709 w 11243296"/>
              <a:gd name="connsiteY6" fmla="*/ 7749628 h 7796664"/>
              <a:gd name="connsiteX7" fmla="*/ 0 w 11243296"/>
              <a:gd name="connsiteY7" fmla="*/ 7796664 h 7796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243296" h="7796664">
                <a:moveTo>
                  <a:pt x="0" y="0"/>
                </a:moveTo>
                <a:lnTo>
                  <a:pt x="11243296" y="0"/>
                </a:lnTo>
                <a:lnTo>
                  <a:pt x="11175587" y="50655"/>
                </a:lnTo>
                <a:cubicBezTo>
                  <a:pt x="10088131" y="895141"/>
                  <a:pt x="10359046" y="1570920"/>
                  <a:pt x="9350546" y="2469875"/>
                </a:cubicBezTo>
                <a:cubicBezTo>
                  <a:pt x="8197975" y="3497251"/>
                  <a:pt x="6215173" y="2897447"/>
                  <a:pt x="5186179" y="3503815"/>
                </a:cubicBezTo>
                <a:cubicBezTo>
                  <a:pt x="4157184" y="4110184"/>
                  <a:pt x="4432578" y="5542646"/>
                  <a:pt x="3299614" y="6477204"/>
                </a:cubicBezTo>
                <a:cubicBezTo>
                  <a:pt x="2379081" y="7236533"/>
                  <a:pt x="1109962" y="6956642"/>
                  <a:pt x="58709" y="7749628"/>
                </a:cubicBezTo>
                <a:lnTo>
                  <a:pt x="0" y="779666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78" name="Picture Placeholder 77">
            <a:extLst>
              <a:ext uri="{FF2B5EF4-FFF2-40B4-BE49-F238E27FC236}">
                <a16:creationId xmlns:a16="http://schemas.microsoft.com/office/drawing/2014/main" id="{E26408B3-DF74-4508-8246-902BA336DDD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847278" y="976850"/>
            <a:ext cx="987179" cy="985653"/>
          </a:xfrm>
          <a:custGeom>
            <a:avLst/>
            <a:gdLst>
              <a:gd name="connsiteX0" fmla="*/ 788522 w 1577044"/>
              <a:gd name="connsiteY0" fmla="*/ 0 h 1577044"/>
              <a:gd name="connsiteX1" fmla="*/ 1577044 w 1577044"/>
              <a:gd name="connsiteY1" fmla="*/ 788522 h 1577044"/>
              <a:gd name="connsiteX2" fmla="*/ 788522 w 1577044"/>
              <a:gd name="connsiteY2" fmla="*/ 1577044 h 1577044"/>
              <a:gd name="connsiteX3" fmla="*/ 0 w 1577044"/>
              <a:gd name="connsiteY3" fmla="*/ 788522 h 1577044"/>
              <a:gd name="connsiteX4" fmla="*/ 788522 w 1577044"/>
              <a:gd name="connsiteY4" fmla="*/ 0 h 1577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7044" h="1577044">
                <a:moveTo>
                  <a:pt x="788522" y="0"/>
                </a:moveTo>
                <a:cubicBezTo>
                  <a:pt x="1224011" y="0"/>
                  <a:pt x="1577044" y="353033"/>
                  <a:pt x="1577044" y="788522"/>
                </a:cubicBezTo>
                <a:cubicBezTo>
                  <a:pt x="1577044" y="1224011"/>
                  <a:pt x="1224011" y="1577044"/>
                  <a:pt x="788522" y="1577044"/>
                </a:cubicBezTo>
                <a:cubicBezTo>
                  <a:pt x="353033" y="1577044"/>
                  <a:pt x="0" y="1224011"/>
                  <a:pt x="0" y="788522"/>
                </a:cubicBezTo>
                <a:cubicBezTo>
                  <a:pt x="0" y="353033"/>
                  <a:pt x="353033" y="0"/>
                  <a:pt x="788522" y="0"/>
                </a:cubicBez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</p:spPr>
        <p:txBody>
          <a:bodyPr wrap="square">
            <a:noAutofit/>
          </a:bodyPr>
          <a:lstStyle>
            <a:lvl1pPr marL="0" marR="0" indent="0" algn="l" defTabSz="912971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75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2971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79" name="Picture Placeholder 78">
            <a:extLst>
              <a:ext uri="{FF2B5EF4-FFF2-40B4-BE49-F238E27FC236}">
                <a16:creationId xmlns:a16="http://schemas.microsoft.com/office/drawing/2014/main" id="{A99B468C-F4BE-44DA-8DA5-515F73D61E4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146023" y="2097097"/>
            <a:ext cx="987179" cy="985653"/>
          </a:xfrm>
          <a:custGeom>
            <a:avLst/>
            <a:gdLst>
              <a:gd name="connsiteX0" fmla="*/ 788522 w 1577044"/>
              <a:gd name="connsiteY0" fmla="*/ 0 h 1577044"/>
              <a:gd name="connsiteX1" fmla="*/ 1577044 w 1577044"/>
              <a:gd name="connsiteY1" fmla="*/ 788522 h 1577044"/>
              <a:gd name="connsiteX2" fmla="*/ 788522 w 1577044"/>
              <a:gd name="connsiteY2" fmla="*/ 1577044 h 1577044"/>
              <a:gd name="connsiteX3" fmla="*/ 0 w 1577044"/>
              <a:gd name="connsiteY3" fmla="*/ 788522 h 1577044"/>
              <a:gd name="connsiteX4" fmla="*/ 788522 w 1577044"/>
              <a:gd name="connsiteY4" fmla="*/ 0 h 1577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7044" h="1577044">
                <a:moveTo>
                  <a:pt x="788522" y="0"/>
                </a:moveTo>
                <a:cubicBezTo>
                  <a:pt x="1224011" y="0"/>
                  <a:pt x="1577044" y="353033"/>
                  <a:pt x="1577044" y="788522"/>
                </a:cubicBezTo>
                <a:cubicBezTo>
                  <a:pt x="1577044" y="1224011"/>
                  <a:pt x="1224011" y="1577044"/>
                  <a:pt x="788522" y="1577044"/>
                </a:cubicBezTo>
                <a:cubicBezTo>
                  <a:pt x="353033" y="1577044"/>
                  <a:pt x="0" y="1224011"/>
                  <a:pt x="0" y="788522"/>
                </a:cubicBezTo>
                <a:cubicBezTo>
                  <a:pt x="0" y="353033"/>
                  <a:pt x="353033" y="0"/>
                  <a:pt x="788522" y="0"/>
                </a:cubicBez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</p:spPr>
        <p:txBody>
          <a:bodyPr wrap="square">
            <a:noAutofit/>
          </a:bodyPr>
          <a:lstStyle>
            <a:lvl1pPr marL="0" marR="0" indent="0" algn="l" defTabSz="912971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75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2971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3A0FEEC-8C97-47EE-B9E8-E71CAC621F57}"/>
              </a:ext>
            </a:extLst>
          </p:cNvPr>
          <p:cNvGrpSpPr/>
          <p:nvPr userDrawn="1"/>
        </p:nvGrpSpPr>
        <p:grpSpPr>
          <a:xfrm>
            <a:off x="658839" y="345558"/>
            <a:ext cx="1161052" cy="225942"/>
            <a:chOff x="6876067" y="4962050"/>
            <a:chExt cx="5796313" cy="1129714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8356B111-2460-4A99-8270-1218039AF208}"/>
                </a:ext>
              </a:extLst>
            </p:cNvPr>
            <p:cNvSpPr/>
            <p:nvPr/>
          </p:nvSpPr>
          <p:spPr>
            <a:xfrm>
              <a:off x="11522266" y="5157456"/>
              <a:ext cx="589082" cy="736864"/>
            </a:xfrm>
            <a:custGeom>
              <a:avLst/>
              <a:gdLst>
                <a:gd name="connsiteX0" fmla="*/ 360788 w 589082"/>
                <a:gd name="connsiteY0" fmla="*/ 0 h 736864"/>
                <a:gd name="connsiteX1" fmla="*/ 442322 w 589082"/>
                <a:gd name="connsiteY1" fmla="*/ 6625 h 736864"/>
                <a:gd name="connsiteX2" fmla="*/ 506529 w 589082"/>
                <a:gd name="connsiteY2" fmla="*/ 21912 h 736864"/>
                <a:gd name="connsiteX3" fmla="*/ 552392 w 589082"/>
                <a:gd name="connsiteY3" fmla="*/ 39748 h 736864"/>
                <a:gd name="connsiteX4" fmla="*/ 578891 w 589082"/>
                <a:gd name="connsiteY4" fmla="*/ 54016 h 736864"/>
                <a:gd name="connsiteX5" fmla="*/ 533028 w 589082"/>
                <a:gd name="connsiteY5" fmla="*/ 182432 h 736864"/>
                <a:gd name="connsiteX6" fmla="*/ 457100 w 589082"/>
                <a:gd name="connsiteY6" fmla="*/ 152876 h 736864"/>
                <a:gd name="connsiteX7" fmla="*/ 358750 w 589082"/>
                <a:gd name="connsiteY7" fmla="*/ 140646 h 736864"/>
                <a:gd name="connsiteX8" fmla="*/ 286898 w 589082"/>
                <a:gd name="connsiteY8" fmla="*/ 152876 h 736864"/>
                <a:gd name="connsiteX9" fmla="*/ 224727 w 589082"/>
                <a:gd name="connsiteY9" fmla="*/ 192115 h 736864"/>
                <a:gd name="connsiteX10" fmla="*/ 181412 w 589082"/>
                <a:gd name="connsiteY10" fmla="*/ 261928 h 736864"/>
                <a:gd name="connsiteX11" fmla="*/ 165106 w 589082"/>
                <a:gd name="connsiteY11" fmla="*/ 365884 h 736864"/>
                <a:gd name="connsiteX12" fmla="*/ 175807 w 589082"/>
                <a:gd name="connsiteY12" fmla="*/ 457100 h 736864"/>
                <a:gd name="connsiteX13" fmla="*/ 210459 w 589082"/>
                <a:gd name="connsiteY13" fmla="*/ 529971 h 736864"/>
                <a:gd name="connsiteX14" fmla="*/ 273138 w 589082"/>
                <a:gd name="connsiteY14" fmla="*/ 578382 h 736864"/>
                <a:gd name="connsiteX15" fmla="*/ 366902 w 589082"/>
                <a:gd name="connsiteY15" fmla="*/ 596217 h 736864"/>
                <a:gd name="connsiteX16" fmla="*/ 429072 w 589082"/>
                <a:gd name="connsiteY16" fmla="*/ 592141 h 736864"/>
                <a:gd name="connsiteX17" fmla="*/ 477992 w 589082"/>
                <a:gd name="connsiteY17" fmla="*/ 582459 h 736864"/>
                <a:gd name="connsiteX18" fmla="*/ 515702 w 589082"/>
                <a:gd name="connsiteY18" fmla="*/ 569719 h 736864"/>
                <a:gd name="connsiteX19" fmla="*/ 545258 w 589082"/>
                <a:gd name="connsiteY19" fmla="*/ 556470 h 736864"/>
                <a:gd name="connsiteX20" fmla="*/ 589082 w 589082"/>
                <a:gd name="connsiteY20" fmla="*/ 683867 h 736864"/>
                <a:gd name="connsiteX21" fmla="*/ 494299 w 589082"/>
                <a:gd name="connsiteY21" fmla="*/ 720557 h 736864"/>
                <a:gd name="connsiteX22" fmla="*/ 352634 w 589082"/>
                <a:gd name="connsiteY22" fmla="*/ 736864 h 736864"/>
                <a:gd name="connsiteX23" fmla="*/ 90196 w 589082"/>
                <a:gd name="connsiteY23" fmla="*/ 641061 h 736864"/>
                <a:gd name="connsiteX24" fmla="*/ 0 w 589082"/>
                <a:gd name="connsiteY24" fmla="*/ 368941 h 736864"/>
                <a:gd name="connsiteX25" fmla="*/ 27517 w 589082"/>
                <a:gd name="connsiteY25" fmla="*/ 212498 h 736864"/>
                <a:gd name="connsiteX26" fmla="*/ 102936 w 589082"/>
                <a:gd name="connsiteY26" fmla="*/ 96312 h 736864"/>
                <a:gd name="connsiteX27" fmla="*/ 217084 w 589082"/>
                <a:gd name="connsiteY27" fmla="*/ 24460 h 736864"/>
                <a:gd name="connsiteX28" fmla="*/ 360788 w 589082"/>
                <a:gd name="connsiteY28" fmla="*/ 0 h 736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89082" h="736864">
                  <a:moveTo>
                    <a:pt x="360788" y="0"/>
                  </a:moveTo>
                  <a:cubicBezTo>
                    <a:pt x="390683" y="0"/>
                    <a:pt x="417862" y="2208"/>
                    <a:pt x="442322" y="6625"/>
                  </a:cubicBezTo>
                  <a:cubicBezTo>
                    <a:pt x="466782" y="11041"/>
                    <a:pt x="488184" y="16137"/>
                    <a:pt x="506529" y="21912"/>
                  </a:cubicBezTo>
                  <a:cubicBezTo>
                    <a:pt x="524874" y="27688"/>
                    <a:pt x="540162" y="33633"/>
                    <a:pt x="552392" y="39748"/>
                  </a:cubicBezTo>
                  <a:cubicBezTo>
                    <a:pt x="564622" y="45863"/>
                    <a:pt x="573455" y="50619"/>
                    <a:pt x="578891" y="54016"/>
                  </a:cubicBezTo>
                  <a:lnTo>
                    <a:pt x="533028" y="182432"/>
                  </a:lnTo>
                  <a:cubicBezTo>
                    <a:pt x="511286" y="170882"/>
                    <a:pt x="485976" y="161030"/>
                    <a:pt x="457100" y="152876"/>
                  </a:cubicBezTo>
                  <a:cubicBezTo>
                    <a:pt x="428222" y="144723"/>
                    <a:pt x="395440" y="140646"/>
                    <a:pt x="358750" y="140646"/>
                  </a:cubicBezTo>
                  <a:cubicBezTo>
                    <a:pt x="334288" y="140646"/>
                    <a:pt x="310338" y="144723"/>
                    <a:pt x="286898" y="152876"/>
                  </a:cubicBezTo>
                  <a:cubicBezTo>
                    <a:pt x="263456" y="161030"/>
                    <a:pt x="242732" y="174109"/>
                    <a:pt x="224727" y="192115"/>
                  </a:cubicBezTo>
                  <a:cubicBezTo>
                    <a:pt x="206722" y="210120"/>
                    <a:pt x="192284" y="233391"/>
                    <a:pt x="181412" y="261928"/>
                  </a:cubicBezTo>
                  <a:cubicBezTo>
                    <a:pt x="170541" y="290465"/>
                    <a:pt x="165106" y="325117"/>
                    <a:pt x="165106" y="365884"/>
                  </a:cubicBezTo>
                  <a:cubicBezTo>
                    <a:pt x="165106" y="398498"/>
                    <a:pt x="168673" y="428903"/>
                    <a:pt x="175807" y="457100"/>
                  </a:cubicBezTo>
                  <a:cubicBezTo>
                    <a:pt x="182942" y="485297"/>
                    <a:pt x="194492" y="509588"/>
                    <a:pt x="210459" y="529971"/>
                  </a:cubicBezTo>
                  <a:cubicBezTo>
                    <a:pt x="226426" y="550355"/>
                    <a:pt x="247319" y="566492"/>
                    <a:pt x="273138" y="578382"/>
                  </a:cubicBezTo>
                  <a:cubicBezTo>
                    <a:pt x="298957" y="590272"/>
                    <a:pt x="330212" y="596217"/>
                    <a:pt x="366902" y="596217"/>
                  </a:cubicBezTo>
                  <a:cubicBezTo>
                    <a:pt x="390004" y="596217"/>
                    <a:pt x="410727" y="594859"/>
                    <a:pt x="429072" y="592141"/>
                  </a:cubicBezTo>
                  <a:cubicBezTo>
                    <a:pt x="447417" y="589423"/>
                    <a:pt x="463724" y="586196"/>
                    <a:pt x="477992" y="582459"/>
                  </a:cubicBezTo>
                  <a:cubicBezTo>
                    <a:pt x="492261" y="578722"/>
                    <a:pt x="504830" y="574475"/>
                    <a:pt x="515702" y="569719"/>
                  </a:cubicBezTo>
                  <a:cubicBezTo>
                    <a:pt x="526572" y="564963"/>
                    <a:pt x="536425" y="560546"/>
                    <a:pt x="545258" y="556470"/>
                  </a:cubicBezTo>
                  <a:lnTo>
                    <a:pt x="589082" y="683867"/>
                  </a:lnTo>
                  <a:cubicBezTo>
                    <a:pt x="566661" y="697456"/>
                    <a:pt x="535066" y="709686"/>
                    <a:pt x="494299" y="720557"/>
                  </a:cubicBezTo>
                  <a:cubicBezTo>
                    <a:pt x="453532" y="731428"/>
                    <a:pt x="406310" y="736864"/>
                    <a:pt x="352634" y="736864"/>
                  </a:cubicBezTo>
                  <a:cubicBezTo>
                    <a:pt x="237806" y="736864"/>
                    <a:pt x="150328" y="704930"/>
                    <a:pt x="90196" y="641061"/>
                  </a:cubicBezTo>
                  <a:cubicBezTo>
                    <a:pt x="30065" y="577193"/>
                    <a:pt x="0" y="486486"/>
                    <a:pt x="0" y="368941"/>
                  </a:cubicBezTo>
                  <a:cubicBezTo>
                    <a:pt x="0" y="310509"/>
                    <a:pt x="9172" y="258361"/>
                    <a:pt x="27517" y="212498"/>
                  </a:cubicBezTo>
                  <a:cubicBezTo>
                    <a:pt x="45862" y="166635"/>
                    <a:pt x="71002" y="127907"/>
                    <a:pt x="102936" y="96312"/>
                  </a:cubicBezTo>
                  <a:cubicBezTo>
                    <a:pt x="134870" y="64718"/>
                    <a:pt x="172920" y="40767"/>
                    <a:pt x="217084" y="24460"/>
                  </a:cubicBezTo>
                  <a:cubicBezTo>
                    <a:pt x="261248" y="8154"/>
                    <a:pt x="309149" y="0"/>
                    <a:pt x="3607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5ACBC08F-67E8-41EB-B761-9474008F499A}"/>
                </a:ext>
              </a:extLst>
            </p:cNvPr>
            <p:cNvSpPr/>
            <p:nvPr/>
          </p:nvSpPr>
          <p:spPr>
            <a:xfrm>
              <a:off x="8104792" y="5165611"/>
              <a:ext cx="539143" cy="714441"/>
            </a:xfrm>
            <a:custGeom>
              <a:avLst/>
              <a:gdLst>
                <a:gd name="connsiteX0" fmla="*/ 222180 w 539143"/>
                <a:gd name="connsiteY0" fmla="*/ 135550 h 714441"/>
                <a:gd name="connsiteX1" fmla="*/ 188038 w 539143"/>
                <a:gd name="connsiteY1" fmla="*/ 136569 h 714441"/>
                <a:gd name="connsiteX2" fmla="*/ 158991 w 539143"/>
                <a:gd name="connsiteY2" fmla="*/ 138607 h 714441"/>
                <a:gd name="connsiteX3" fmla="*/ 158991 w 539143"/>
                <a:gd name="connsiteY3" fmla="*/ 342442 h 714441"/>
                <a:gd name="connsiteX4" fmla="*/ 208931 w 539143"/>
                <a:gd name="connsiteY4" fmla="*/ 342442 h 714441"/>
                <a:gd name="connsiteX5" fmla="*/ 333270 w 539143"/>
                <a:gd name="connsiteY5" fmla="*/ 320020 h 714441"/>
                <a:gd name="connsiteX6" fmla="*/ 375056 w 539143"/>
                <a:gd name="connsiteY6" fmla="*/ 236448 h 714441"/>
                <a:gd name="connsiteX7" fmla="*/ 364355 w 539143"/>
                <a:gd name="connsiteY7" fmla="*/ 187528 h 714441"/>
                <a:gd name="connsiteX8" fmla="*/ 333779 w 539143"/>
                <a:gd name="connsiteY8" fmla="*/ 156443 h 714441"/>
                <a:gd name="connsiteX9" fmla="*/ 285369 w 539143"/>
                <a:gd name="connsiteY9" fmla="*/ 140136 h 714441"/>
                <a:gd name="connsiteX10" fmla="*/ 222180 w 539143"/>
                <a:gd name="connsiteY10" fmla="*/ 135550 h 714441"/>
                <a:gd name="connsiteX11" fmla="*/ 211988 w 539143"/>
                <a:gd name="connsiteY11" fmla="*/ 0 h 714441"/>
                <a:gd name="connsiteX12" fmla="*/ 454552 w 539143"/>
                <a:gd name="connsiteY12" fmla="*/ 55545 h 714441"/>
                <a:gd name="connsiteX13" fmla="*/ 539143 w 539143"/>
                <a:gd name="connsiteY13" fmla="*/ 237467 h 714441"/>
                <a:gd name="connsiteX14" fmla="*/ 453533 w 539143"/>
                <a:gd name="connsiteY14" fmla="*/ 421428 h 714441"/>
                <a:gd name="connsiteX15" fmla="*/ 208931 w 539143"/>
                <a:gd name="connsiteY15" fmla="*/ 477993 h 714441"/>
                <a:gd name="connsiteX16" fmla="*/ 158991 w 539143"/>
                <a:gd name="connsiteY16" fmla="*/ 477993 h 714441"/>
                <a:gd name="connsiteX17" fmla="*/ 158991 w 539143"/>
                <a:gd name="connsiteY17" fmla="*/ 714441 h 714441"/>
                <a:gd name="connsiteX18" fmla="*/ 83218 w 539143"/>
                <a:gd name="connsiteY18" fmla="*/ 714441 h 714441"/>
                <a:gd name="connsiteX19" fmla="*/ 0 w 539143"/>
                <a:gd name="connsiteY19" fmla="*/ 588757 h 714441"/>
                <a:gd name="connsiteX20" fmla="*/ 0 w 539143"/>
                <a:gd name="connsiteY20" fmla="*/ 78427 h 714441"/>
                <a:gd name="connsiteX21" fmla="*/ 48397 w 539143"/>
                <a:gd name="connsiteY21" fmla="*/ 12071 h 714441"/>
                <a:gd name="connsiteX22" fmla="*/ 110071 w 539143"/>
                <a:gd name="connsiteY22" fmla="*/ 4076 h 714441"/>
                <a:gd name="connsiteX23" fmla="*/ 211988 w 539143"/>
                <a:gd name="connsiteY23" fmla="*/ 0 h 714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39143" h="714441">
                  <a:moveTo>
                    <a:pt x="222180" y="135550"/>
                  </a:moveTo>
                  <a:cubicBezTo>
                    <a:pt x="210629" y="135550"/>
                    <a:pt x="199248" y="135890"/>
                    <a:pt x="188038" y="136569"/>
                  </a:cubicBezTo>
                  <a:cubicBezTo>
                    <a:pt x="176827" y="137248"/>
                    <a:pt x="167145" y="137928"/>
                    <a:pt x="158991" y="138607"/>
                  </a:cubicBezTo>
                  <a:lnTo>
                    <a:pt x="158991" y="342442"/>
                  </a:lnTo>
                  <a:lnTo>
                    <a:pt x="208931" y="342442"/>
                  </a:lnTo>
                  <a:cubicBezTo>
                    <a:pt x="263966" y="342442"/>
                    <a:pt x="305412" y="334968"/>
                    <a:pt x="333270" y="320020"/>
                  </a:cubicBezTo>
                  <a:cubicBezTo>
                    <a:pt x="361127" y="305073"/>
                    <a:pt x="375056" y="277215"/>
                    <a:pt x="375056" y="236448"/>
                  </a:cubicBezTo>
                  <a:cubicBezTo>
                    <a:pt x="375056" y="216744"/>
                    <a:pt x="371489" y="200437"/>
                    <a:pt x="364355" y="187528"/>
                  </a:cubicBezTo>
                  <a:cubicBezTo>
                    <a:pt x="357221" y="174618"/>
                    <a:pt x="347029" y="164257"/>
                    <a:pt x="333779" y="156443"/>
                  </a:cubicBezTo>
                  <a:cubicBezTo>
                    <a:pt x="320530" y="148629"/>
                    <a:pt x="304393" y="143194"/>
                    <a:pt x="285369" y="140136"/>
                  </a:cubicBezTo>
                  <a:cubicBezTo>
                    <a:pt x="266344" y="137079"/>
                    <a:pt x="245281" y="135550"/>
                    <a:pt x="222180" y="135550"/>
                  </a:cubicBezTo>
                  <a:close/>
                  <a:moveTo>
                    <a:pt x="211988" y="0"/>
                  </a:moveTo>
                  <a:cubicBezTo>
                    <a:pt x="317303" y="0"/>
                    <a:pt x="398157" y="18515"/>
                    <a:pt x="454552" y="55545"/>
                  </a:cubicBezTo>
                  <a:cubicBezTo>
                    <a:pt x="510946" y="92575"/>
                    <a:pt x="539143" y="153215"/>
                    <a:pt x="539143" y="237467"/>
                  </a:cubicBezTo>
                  <a:cubicBezTo>
                    <a:pt x="539143" y="322399"/>
                    <a:pt x="510606" y="383719"/>
                    <a:pt x="453533" y="421428"/>
                  </a:cubicBezTo>
                  <a:cubicBezTo>
                    <a:pt x="396459" y="459138"/>
                    <a:pt x="314925" y="477993"/>
                    <a:pt x="208931" y="477993"/>
                  </a:cubicBezTo>
                  <a:lnTo>
                    <a:pt x="158991" y="477993"/>
                  </a:lnTo>
                  <a:lnTo>
                    <a:pt x="158991" y="714441"/>
                  </a:lnTo>
                  <a:lnTo>
                    <a:pt x="83218" y="714441"/>
                  </a:lnTo>
                  <a:lnTo>
                    <a:pt x="0" y="588757"/>
                  </a:lnTo>
                  <a:lnTo>
                    <a:pt x="0" y="78427"/>
                  </a:lnTo>
                  <a:lnTo>
                    <a:pt x="48397" y="12071"/>
                  </a:lnTo>
                  <a:lnTo>
                    <a:pt x="110071" y="4076"/>
                  </a:lnTo>
                  <a:cubicBezTo>
                    <a:pt x="148799" y="1358"/>
                    <a:pt x="182772" y="0"/>
                    <a:pt x="2119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9622CD49-C004-4509-8F6A-7F146FE31A0F}"/>
                </a:ext>
              </a:extLst>
            </p:cNvPr>
            <p:cNvSpPr/>
            <p:nvPr/>
          </p:nvSpPr>
          <p:spPr>
            <a:xfrm>
              <a:off x="9304941" y="5165611"/>
              <a:ext cx="577873" cy="714441"/>
            </a:xfrm>
            <a:custGeom>
              <a:avLst/>
              <a:gdLst>
                <a:gd name="connsiteX0" fmla="*/ 206893 w 577873"/>
                <a:gd name="connsiteY0" fmla="*/ 0 h 714441"/>
                <a:gd name="connsiteX1" fmla="*/ 450476 w 577873"/>
                <a:gd name="connsiteY1" fmla="*/ 56564 h 714441"/>
                <a:gd name="connsiteX2" fmla="*/ 535067 w 577873"/>
                <a:gd name="connsiteY2" fmla="*/ 232371 h 714441"/>
                <a:gd name="connsiteX3" fmla="*/ 500925 w 577873"/>
                <a:gd name="connsiteY3" fmla="*/ 353144 h 714441"/>
                <a:gd name="connsiteX4" fmla="*/ 402574 w 577873"/>
                <a:gd name="connsiteY4" fmla="*/ 426015 h 714441"/>
                <a:gd name="connsiteX5" fmla="*/ 447418 w 577873"/>
                <a:gd name="connsiteY5" fmla="*/ 486656 h 714441"/>
                <a:gd name="connsiteX6" fmla="*/ 493791 w 577873"/>
                <a:gd name="connsiteY6" fmla="*/ 557998 h 714441"/>
                <a:gd name="connsiteX7" fmla="*/ 538125 w 577873"/>
                <a:gd name="connsiteY7" fmla="*/ 635455 h 714441"/>
                <a:gd name="connsiteX8" fmla="*/ 577873 w 577873"/>
                <a:gd name="connsiteY8" fmla="*/ 714441 h 714441"/>
                <a:gd name="connsiteX9" fmla="*/ 400138 w 577873"/>
                <a:gd name="connsiteY9" fmla="*/ 714441 h 714441"/>
                <a:gd name="connsiteX10" fmla="*/ 360748 w 577873"/>
                <a:gd name="connsiteY10" fmla="*/ 644118 h 714441"/>
                <a:gd name="connsiteX11" fmla="*/ 319830 w 577873"/>
                <a:gd name="connsiteY11" fmla="*/ 574814 h 714441"/>
                <a:gd name="connsiteX12" fmla="*/ 278394 w 577873"/>
                <a:gd name="connsiteY12" fmla="*/ 511116 h 714441"/>
                <a:gd name="connsiteX13" fmla="*/ 237468 w 577873"/>
                <a:gd name="connsiteY13" fmla="*/ 456590 h 714441"/>
                <a:gd name="connsiteX14" fmla="*/ 158992 w 577873"/>
                <a:gd name="connsiteY14" fmla="*/ 456590 h 714441"/>
                <a:gd name="connsiteX15" fmla="*/ 158992 w 577873"/>
                <a:gd name="connsiteY15" fmla="*/ 714441 h 714441"/>
                <a:gd name="connsiteX16" fmla="*/ 0 w 577873"/>
                <a:gd name="connsiteY16" fmla="*/ 714441 h 714441"/>
                <a:gd name="connsiteX17" fmla="*/ 0 w 577873"/>
                <a:gd name="connsiteY17" fmla="*/ 18345 h 714441"/>
                <a:gd name="connsiteX18" fmla="*/ 107523 w 577873"/>
                <a:gd name="connsiteY18" fmla="*/ 4076 h 714441"/>
                <a:gd name="connsiteX19" fmla="*/ 206893 w 577873"/>
                <a:gd name="connsiteY19" fmla="*/ 0 h 714441"/>
                <a:gd name="connsiteX20" fmla="*/ 216066 w 577873"/>
                <a:gd name="connsiteY20" fmla="*/ 135550 h 714441"/>
                <a:gd name="connsiteX21" fmla="*/ 184981 w 577873"/>
                <a:gd name="connsiteY21" fmla="*/ 136569 h 714441"/>
                <a:gd name="connsiteX22" fmla="*/ 158992 w 577873"/>
                <a:gd name="connsiteY22" fmla="*/ 138607 h 714441"/>
                <a:gd name="connsiteX23" fmla="*/ 158992 w 577873"/>
                <a:gd name="connsiteY23" fmla="*/ 330212 h 714441"/>
                <a:gd name="connsiteX24" fmla="*/ 203836 w 577873"/>
                <a:gd name="connsiteY24" fmla="*/ 330212 h 714441"/>
                <a:gd name="connsiteX25" fmla="*/ 332252 w 577873"/>
                <a:gd name="connsiteY25" fmla="*/ 307790 h 714441"/>
                <a:gd name="connsiteX26" fmla="*/ 370980 w 577873"/>
                <a:gd name="connsiteY26" fmla="*/ 231352 h 714441"/>
                <a:gd name="connsiteX27" fmla="*/ 331742 w 577873"/>
                <a:gd name="connsiteY27" fmla="*/ 157462 h 714441"/>
                <a:gd name="connsiteX28" fmla="*/ 216066 w 577873"/>
                <a:gd name="connsiteY28" fmla="*/ 135550 h 714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77873" h="714441">
                  <a:moveTo>
                    <a:pt x="206893" y="0"/>
                  </a:moveTo>
                  <a:cubicBezTo>
                    <a:pt x="312887" y="0"/>
                    <a:pt x="394082" y="18854"/>
                    <a:pt x="450476" y="56564"/>
                  </a:cubicBezTo>
                  <a:cubicBezTo>
                    <a:pt x="506870" y="94273"/>
                    <a:pt x="535067" y="152876"/>
                    <a:pt x="535067" y="232371"/>
                  </a:cubicBezTo>
                  <a:cubicBezTo>
                    <a:pt x="535067" y="281971"/>
                    <a:pt x="523686" y="322229"/>
                    <a:pt x="500925" y="353144"/>
                  </a:cubicBezTo>
                  <a:cubicBezTo>
                    <a:pt x="478164" y="384059"/>
                    <a:pt x="445380" y="408349"/>
                    <a:pt x="402574" y="426015"/>
                  </a:cubicBezTo>
                  <a:cubicBezTo>
                    <a:pt x="416843" y="443680"/>
                    <a:pt x="431791" y="463894"/>
                    <a:pt x="447418" y="486656"/>
                  </a:cubicBezTo>
                  <a:cubicBezTo>
                    <a:pt x="463046" y="509417"/>
                    <a:pt x="478503" y="533198"/>
                    <a:pt x="493791" y="557998"/>
                  </a:cubicBezTo>
                  <a:cubicBezTo>
                    <a:pt x="509078" y="582798"/>
                    <a:pt x="523856" y="608617"/>
                    <a:pt x="538125" y="635455"/>
                  </a:cubicBezTo>
                  <a:cubicBezTo>
                    <a:pt x="552393" y="662293"/>
                    <a:pt x="565642" y="688622"/>
                    <a:pt x="577873" y="714441"/>
                  </a:cubicBezTo>
                  <a:lnTo>
                    <a:pt x="400138" y="714441"/>
                  </a:lnTo>
                  <a:cubicBezTo>
                    <a:pt x="387176" y="691340"/>
                    <a:pt x="374046" y="667899"/>
                    <a:pt x="360748" y="644118"/>
                  </a:cubicBezTo>
                  <a:cubicBezTo>
                    <a:pt x="347452" y="620337"/>
                    <a:pt x="333812" y="597236"/>
                    <a:pt x="319830" y="574814"/>
                  </a:cubicBezTo>
                  <a:cubicBezTo>
                    <a:pt x="305848" y="552392"/>
                    <a:pt x="292037" y="531160"/>
                    <a:pt x="278394" y="511116"/>
                  </a:cubicBezTo>
                  <a:cubicBezTo>
                    <a:pt x="264753" y="491072"/>
                    <a:pt x="251110" y="472897"/>
                    <a:pt x="237468" y="456590"/>
                  </a:cubicBezTo>
                  <a:lnTo>
                    <a:pt x="158992" y="456590"/>
                  </a:lnTo>
                  <a:lnTo>
                    <a:pt x="158992" y="714441"/>
                  </a:lnTo>
                  <a:lnTo>
                    <a:pt x="0" y="714441"/>
                  </a:lnTo>
                  <a:lnTo>
                    <a:pt x="0" y="18345"/>
                  </a:lnTo>
                  <a:cubicBezTo>
                    <a:pt x="34652" y="11550"/>
                    <a:pt x="70494" y="6794"/>
                    <a:pt x="107523" y="4076"/>
                  </a:cubicBezTo>
                  <a:cubicBezTo>
                    <a:pt x="144554" y="1358"/>
                    <a:pt x="177677" y="0"/>
                    <a:pt x="206893" y="0"/>
                  </a:cubicBezTo>
                  <a:close/>
                  <a:moveTo>
                    <a:pt x="216066" y="135550"/>
                  </a:moveTo>
                  <a:cubicBezTo>
                    <a:pt x="204515" y="135550"/>
                    <a:pt x="194153" y="135890"/>
                    <a:pt x="184981" y="136569"/>
                  </a:cubicBezTo>
                  <a:cubicBezTo>
                    <a:pt x="175808" y="137248"/>
                    <a:pt x="167145" y="137928"/>
                    <a:pt x="158992" y="138607"/>
                  </a:cubicBezTo>
                  <a:lnTo>
                    <a:pt x="158992" y="330212"/>
                  </a:lnTo>
                  <a:lnTo>
                    <a:pt x="203836" y="330212"/>
                  </a:lnTo>
                  <a:cubicBezTo>
                    <a:pt x="263627" y="330212"/>
                    <a:pt x="306432" y="322738"/>
                    <a:pt x="332252" y="307790"/>
                  </a:cubicBezTo>
                  <a:cubicBezTo>
                    <a:pt x="358071" y="292842"/>
                    <a:pt x="370980" y="267363"/>
                    <a:pt x="370980" y="231352"/>
                  </a:cubicBezTo>
                  <a:cubicBezTo>
                    <a:pt x="370980" y="196700"/>
                    <a:pt x="357901" y="172070"/>
                    <a:pt x="331742" y="157462"/>
                  </a:cubicBezTo>
                  <a:cubicBezTo>
                    <a:pt x="305583" y="142854"/>
                    <a:pt x="267024" y="135550"/>
                    <a:pt x="216066" y="1355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9230B73-1816-420B-A55C-11A7E5B98AE0}"/>
                </a:ext>
              </a:extLst>
            </p:cNvPr>
            <p:cNvSpPr/>
            <p:nvPr/>
          </p:nvSpPr>
          <p:spPr>
            <a:xfrm>
              <a:off x="6876067" y="5173763"/>
              <a:ext cx="476974" cy="706288"/>
            </a:xfrm>
            <a:custGeom>
              <a:avLst/>
              <a:gdLst>
                <a:gd name="connsiteX0" fmla="*/ 0 w 476974"/>
                <a:gd name="connsiteY0" fmla="*/ 0 h 706288"/>
                <a:gd name="connsiteX1" fmla="*/ 410502 w 476974"/>
                <a:gd name="connsiteY1" fmla="*/ 0 h 706288"/>
                <a:gd name="connsiteX2" fmla="*/ 476974 w 476974"/>
                <a:gd name="connsiteY2" fmla="*/ 100394 h 706288"/>
                <a:gd name="connsiteX3" fmla="*/ 476974 w 476974"/>
                <a:gd name="connsiteY3" fmla="*/ 133512 h 706288"/>
                <a:gd name="connsiteX4" fmla="*/ 158991 w 476974"/>
                <a:gd name="connsiteY4" fmla="*/ 133512 h 706288"/>
                <a:gd name="connsiteX5" fmla="*/ 158991 w 476974"/>
                <a:gd name="connsiteY5" fmla="*/ 272120 h 706288"/>
                <a:gd name="connsiteX6" fmla="*/ 441303 w 476974"/>
                <a:gd name="connsiteY6" fmla="*/ 272120 h 706288"/>
                <a:gd name="connsiteX7" fmla="*/ 441303 w 476974"/>
                <a:gd name="connsiteY7" fmla="*/ 402574 h 706288"/>
                <a:gd name="connsiteX8" fmla="*/ 158991 w 476974"/>
                <a:gd name="connsiteY8" fmla="*/ 402574 h 706288"/>
                <a:gd name="connsiteX9" fmla="*/ 158991 w 476974"/>
                <a:gd name="connsiteY9" fmla="*/ 572776 h 706288"/>
                <a:gd name="connsiteX10" fmla="*/ 475297 w 476974"/>
                <a:gd name="connsiteY10" fmla="*/ 572776 h 706288"/>
                <a:gd name="connsiteX11" fmla="*/ 377919 w 476974"/>
                <a:gd name="connsiteY11" fmla="*/ 706288 h 706288"/>
                <a:gd name="connsiteX12" fmla="*/ 0 w 476974"/>
                <a:gd name="connsiteY12" fmla="*/ 706288 h 706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6974" h="706288">
                  <a:moveTo>
                    <a:pt x="0" y="0"/>
                  </a:moveTo>
                  <a:lnTo>
                    <a:pt x="410502" y="0"/>
                  </a:lnTo>
                  <a:lnTo>
                    <a:pt x="476974" y="100394"/>
                  </a:lnTo>
                  <a:lnTo>
                    <a:pt x="476974" y="133512"/>
                  </a:lnTo>
                  <a:lnTo>
                    <a:pt x="158991" y="133512"/>
                  </a:lnTo>
                  <a:lnTo>
                    <a:pt x="158991" y="272120"/>
                  </a:lnTo>
                  <a:lnTo>
                    <a:pt x="441303" y="272120"/>
                  </a:lnTo>
                  <a:lnTo>
                    <a:pt x="441303" y="402574"/>
                  </a:lnTo>
                  <a:lnTo>
                    <a:pt x="158991" y="402574"/>
                  </a:lnTo>
                  <a:lnTo>
                    <a:pt x="158991" y="572776"/>
                  </a:lnTo>
                  <a:lnTo>
                    <a:pt x="475297" y="572776"/>
                  </a:lnTo>
                  <a:lnTo>
                    <a:pt x="377919" y="706288"/>
                  </a:lnTo>
                  <a:lnTo>
                    <a:pt x="0" y="70628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54C92E24-F1C2-4831-8EB3-E3BD0B87D125}"/>
                </a:ext>
              </a:extLst>
            </p:cNvPr>
            <p:cNvSpPr/>
            <p:nvPr/>
          </p:nvSpPr>
          <p:spPr>
            <a:xfrm>
              <a:off x="7185646" y="4962050"/>
              <a:ext cx="1067768" cy="1129714"/>
            </a:xfrm>
            <a:custGeom>
              <a:avLst/>
              <a:gdLst>
                <a:gd name="connsiteX0" fmla="*/ 10191 w 667559"/>
                <a:gd name="connsiteY0" fmla="*/ 0 h 706288"/>
                <a:gd name="connsiteX1" fmla="*/ 202815 w 667559"/>
                <a:gd name="connsiteY1" fmla="*/ 0 h 706288"/>
                <a:gd name="connsiteX2" fmla="*/ 337394 w 667559"/>
                <a:gd name="connsiteY2" fmla="*/ 204520 h 706288"/>
                <a:gd name="connsiteX3" fmla="*/ 474919 w 667559"/>
                <a:gd name="connsiteY3" fmla="*/ 0 h 706288"/>
                <a:gd name="connsiteX4" fmla="*/ 656348 w 667559"/>
                <a:gd name="connsiteY4" fmla="*/ 0 h 706288"/>
                <a:gd name="connsiteX5" fmla="*/ 427129 w 667559"/>
                <a:gd name="connsiteY5" fmla="*/ 340882 h 706288"/>
                <a:gd name="connsiteX6" fmla="*/ 575587 w 667559"/>
                <a:gd name="connsiteY6" fmla="*/ 547974 h 706288"/>
                <a:gd name="connsiteX7" fmla="*/ 667559 w 667559"/>
                <a:gd name="connsiteY7" fmla="*/ 706288 h 706288"/>
                <a:gd name="connsiteX8" fmla="*/ 477372 w 667559"/>
                <a:gd name="connsiteY8" fmla="*/ 706288 h 706288"/>
                <a:gd name="connsiteX9" fmla="*/ 412073 w 667559"/>
                <a:gd name="connsiteY9" fmla="*/ 586750 h 706288"/>
                <a:gd name="connsiteX10" fmla="*/ 330610 w 667559"/>
                <a:gd name="connsiteY10" fmla="*/ 484411 h 706288"/>
                <a:gd name="connsiteX11" fmla="*/ 294485 w 667559"/>
                <a:gd name="connsiteY11" fmla="*/ 528219 h 706288"/>
                <a:gd name="connsiteX12" fmla="*/ 250732 w 667559"/>
                <a:gd name="connsiteY12" fmla="*/ 587801 h 706288"/>
                <a:gd name="connsiteX13" fmla="*/ 209782 w 667559"/>
                <a:gd name="connsiteY13" fmla="*/ 653180 h 706288"/>
                <a:gd name="connsiteX14" fmla="*/ 181413 w 667559"/>
                <a:gd name="connsiteY14" fmla="*/ 706288 h 706288"/>
                <a:gd name="connsiteX15" fmla="*/ 0 w 667559"/>
                <a:gd name="connsiteY15" fmla="*/ 706288 h 706288"/>
                <a:gd name="connsiteX16" fmla="*/ 105261 w 667559"/>
                <a:gd name="connsiteY16" fmla="*/ 535465 h 706288"/>
                <a:gd name="connsiteX17" fmla="*/ 240652 w 667559"/>
                <a:gd name="connsiteY17" fmla="*/ 348399 h 706288"/>
                <a:gd name="connsiteX18" fmla="*/ 10191 w 667559"/>
                <a:gd name="connsiteY18" fmla="*/ 0 h 706288"/>
                <a:gd name="connsiteX0" fmla="*/ 10191 w 667559"/>
                <a:gd name="connsiteY0" fmla="*/ 0 h 706288"/>
                <a:gd name="connsiteX1" fmla="*/ 202815 w 667559"/>
                <a:gd name="connsiteY1" fmla="*/ 0 h 706288"/>
                <a:gd name="connsiteX2" fmla="*/ 337394 w 667559"/>
                <a:gd name="connsiteY2" fmla="*/ 204520 h 706288"/>
                <a:gd name="connsiteX3" fmla="*/ 474919 w 667559"/>
                <a:gd name="connsiteY3" fmla="*/ 0 h 706288"/>
                <a:gd name="connsiteX4" fmla="*/ 656348 w 667559"/>
                <a:gd name="connsiteY4" fmla="*/ 0 h 706288"/>
                <a:gd name="connsiteX5" fmla="*/ 427129 w 667559"/>
                <a:gd name="connsiteY5" fmla="*/ 340882 h 706288"/>
                <a:gd name="connsiteX6" fmla="*/ 575587 w 667559"/>
                <a:gd name="connsiteY6" fmla="*/ 547974 h 706288"/>
                <a:gd name="connsiteX7" fmla="*/ 667559 w 667559"/>
                <a:gd name="connsiteY7" fmla="*/ 706288 h 706288"/>
                <a:gd name="connsiteX8" fmla="*/ 477372 w 667559"/>
                <a:gd name="connsiteY8" fmla="*/ 706288 h 706288"/>
                <a:gd name="connsiteX9" fmla="*/ 412073 w 667559"/>
                <a:gd name="connsiteY9" fmla="*/ 586750 h 706288"/>
                <a:gd name="connsiteX10" fmla="*/ 330610 w 667559"/>
                <a:gd name="connsiteY10" fmla="*/ 484411 h 706288"/>
                <a:gd name="connsiteX11" fmla="*/ 294485 w 667559"/>
                <a:gd name="connsiteY11" fmla="*/ 528219 h 706288"/>
                <a:gd name="connsiteX12" fmla="*/ 250732 w 667559"/>
                <a:gd name="connsiteY12" fmla="*/ 587801 h 706288"/>
                <a:gd name="connsiteX13" fmla="*/ 209782 w 667559"/>
                <a:gd name="connsiteY13" fmla="*/ 653180 h 706288"/>
                <a:gd name="connsiteX14" fmla="*/ 181413 w 667559"/>
                <a:gd name="connsiteY14" fmla="*/ 706288 h 706288"/>
                <a:gd name="connsiteX15" fmla="*/ 0 w 667559"/>
                <a:gd name="connsiteY15" fmla="*/ 706288 h 706288"/>
                <a:gd name="connsiteX16" fmla="*/ 105261 w 667559"/>
                <a:gd name="connsiteY16" fmla="*/ 535465 h 706288"/>
                <a:gd name="connsiteX17" fmla="*/ 240652 w 667559"/>
                <a:gd name="connsiteY17" fmla="*/ 348399 h 706288"/>
                <a:gd name="connsiteX18" fmla="*/ 10191 w 667559"/>
                <a:gd name="connsiteY18" fmla="*/ 0 h 706288"/>
                <a:gd name="connsiteX0" fmla="*/ 10191 w 667559"/>
                <a:gd name="connsiteY0" fmla="*/ 0 h 706288"/>
                <a:gd name="connsiteX1" fmla="*/ 202815 w 667559"/>
                <a:gd name="connsiteY1" fmla="*/ 0 h 706288"/>
                <a:gd name="connsiteX2" fmla="*/ 337394 w 667559"/>
                <a:gd name="connsiteY2" fmla="*/ 204520 h 706288"/>
                <a:gd name="connsiteX3" fmla="*/ 474919 w 667559"/>
                <a:gd name="connsiteY3" fmla="*/ 0 h 706288"/>
                <a:gd name="connsiteX4" fmla="*/ 656348 w 667559"/>
                <a:gd name="connsiteY4" fmla="*/ 0 h 706288"/>
                <a:gd name="connsiteX5" fmla="*/ 427129 w 667559"/>
                <a:gd name="connsiteY5" fmla="*/ 340882 h 706288"/>
                <a:gd name="connsiteX6" fmla="*/ 575587 w 667559"/>
                <a:gd name="connsiteY6" fmla="*/ 547974 h 706288"/>
                <a:gd name="connsiteX7" fmla="*/ 667559 w 667559"/>
                <a:gd name="connsiteY7" fmla="*/ 706288 h 706288"/>
                <a:gd name="connsiteX8" fmla="*/ 477372 w 667559"/>
                <a:gd name="connsiteY8" fmla="*/ 706288 h 706288"/>
                <a:gd name="connsiteX9" fmla="*/ 412073 w 667559"/>
                <a:gd name="connsiteY9" fmla="*/ 586750 h 706288"/>
                <a:gd name="connsiteX10" fmla="*/ 330610 w 667559"/>
                <a:gd name="connsiteY10" fmla="*/ 484411 h 706288"/>
                <a:gd name="connsiteX11" fmla="*/ 294485 w 667559"/>
                <a:gd name="connsiteY11" fmla="*/ 528219 h 706288"/>
                <a:gd name="connsiteX12" fmla="*/ 250732 w 667559"/>
                <a:gd name="connsiteY12" fmla="*/ 587801 h 706288"/>
                <a:gd name="connsiteX13" fmla="*/ 209782 w 667559"/>
                <a:gd name="connsiteY13" fmla="*/ 653180 h 706288"/>
                <a:gd name="connsiteX14" fmla="*/ 181413 w 667559"/>
                <a:gd name="connsiteY14" fmla="*/ 706288 h 706288"/>
                <a:gd name="connsiteX15" fmla="*/ 0 w 667559"/>
                <a:gd name="connsiteY15" fmla="*/ 706288 h 706288"/>
                <a:gd name="connsiteX16" fmla="*/ 105261 w 667559"/>
                <a:gd name="connsiteY16" fmla="*/ 535465 h 706288"/>
                <a:gd name="connsiteX17" fmla="*/ 240652 w 667559"/>
                <a:gd name="connsiteY17" fmla="*/ 348399 h 706288"/>
                <a:gd name="connsiteX18" fmla="*/ 10191 w 667559"/>
                <a:gd name="connsiteY18" fmla="*/ 0 h 706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67559" h="706288">
                  <a:moveTo>
                    <a:pt x="10191" y="0"/>
                  </a:moveTo>
                  <a:lnTo>
                    <a:pt x="202815" y="0"/>
                  </a:lnTo>
                  <a:lnTo>
                    <a:pt x="337394" y="204520"/>
                  </a:lnTo>
                  <a:lnTo>
                    <a:pt x="474919" y="0"/>
                  </a:lnTo>
                  <a:lnTo>
                    <a:pt x="656348" y="0"/>
                  </a:lnTo>
                  <a:lnTo>
                    <a:pt x="427129" y="340882"/>
                  </a:lnTo>
                  <a:cubicBezTo>
                    <a:pt x="487239" y="416184"/>
                    <a:pt x="536725" y="485215"/>
                    <a:pt x="575587" y="547974"/>
                  </a:cubicBezTo>
                  <a:cubicBezTo>
                    <a:pt x="614448" y="610733"/>
                    <a:pt x="645106" y="663504"/>
                    <a:pt x="667559" y="706288"/>
                  </a:cubicBezTo>
                  <a:lnTo>
                    <a:pt x="477372" y="706288"/>
                  </a:lnTo>
                  <a:cubicBezTo>
                    <a:pt x="457487" y="666954"/>
                    <a:pt x="435721" y="627108"/>
                    <a:pt x="412073" y="586750"/>
                  </a:cubicBezTo>
                  <a:cubicBezTo>
                    <a:pt x="388425" y="546392"/>
                    <a:pt x="361271" y="512279"/>
                    <a:pt x="330610" y="484411"/>
                  </a:cubicBezTo>
                  <a:cubicBezTo>
                    <a:pt x="321109" y="494921"/>
                    <a:pt x="309067" y="509524"/>
                    <a:pt x="294485" y="528219"/>
                  </a:cubicBezTo>
                  <a:cubicBezTo>
                    <a:pt x="279904" y="546915"/>
                    <a:pt x="265319" y="566775"/>
                    <a:pt x="250732" y="587801"/>
                  </a:cubicBezTo>
                  <a:cubicBezTo>
                    <a:pt x="236146" y="608827"/>
                    <a:pt x="222496" y="630620"/>
                    <a:pt x="209782" y="653180"/>
                  </a:cubicBezTo>
                  <a:cubicBezTo>
                    <a:pt x="197069" y="675740"/>
                    <a:pt x="187613" y="693442"/>
                    <a:pt x="181413" y="706288"/>
                  </a:cubicBezTo>
                  <a:lnTo>
                    <a:pt x="0" y="706288"/>
                  </a:lnTo>
                  <a:cubicBezTo>
                    <a:pt x="29715" y="651136"/>
                    <a:pt x="64802" y="594195"/>
                    <a:pt x="105261" y="535465"/>
                  </a:cubicBezTo>
                  <a:cubicBezTo>
                    <a:pt x="145720" y="476735"/>
                    <a:pt x="190851" y="414380"/>
                    <a:pt x="240652" y="348399"/>
                  </a:cubicBezTo>
                  <a:lnTo>
                    <a:pt x="1019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7376674-897F-4275-A02C-1B827C754290}"/>
                </a:ext>
              </a:extLst>
            </p:cNvPr>
            <p:cNvSpPr/>
            <p:nvPr/>
          </p:nvSpPr>
          <p:spPr>
            <a:xfrm>
              <a:off x="8723916" y="5173763"/>
              <a:ext cx="500414" cy="706288"/>
            </a:xfrm>
            <a:custGeom>
              <a:avLst/>
              <a:gdLst>
                <a:gd name="connsiteX0" fmla="*/ 0 w 500414"/>
                <a:gd name="connsiteY0" fmla="*/ 0 h 706288"/>
                <a:gd name="connsiteX1" fmla="*/ 476974 w 500414"/>
                <a:gd name="connsiteY1" fmla="*/ 0 h 706288"/>
                <a:gd name="connsiteX2" fmla="*/ 476974 w 500414"/>
                <a:gd name="connsiteY2" fmla="*/ 133512 h 706288"/>
                <a:gd name="connsiteX3" fmla="*/ 158991 w 500414"/>
                <a:gd name="connsiteY3" fmla="*/ 133512 h 706288"/>
                <a:gd name="connsiteX4" fmla="*/ 158991 w 500414"/>
                <a:gd name="connsiteY4" fmla="*/ 272120 h 706288"/>
                <a:gd name="connsiteX5" fmla="*/ 441302 w 500414"/>
                <a:gd name="connsiteY5" fmla="*/ 272120 h 706288"/>
                <a:gd name="connsiteX6" fmla="*/ 441302 w 500414"/>
                <a:gd name="connsiteY6" fmla="*/ 402574 h 706288"/>
                <a:gd name="connsiteX7" fmla="*/ 158991 w 500414"/>
                <a:gd name="connsiteY7" fmla="*/ 402574 h 706288"/>
                <a:gd name="connsiteX8" fmla="*/ 158991 w 500414"/>
                <a:gd name="connsiteY8" fmla="*/ 572776 h 706288"/>
                <a:gd name="connsiteX9" fmla="*/ 500414 w 500414"/>
                <a:gd name="connsiteY9" fmla="*/ 572776 h 706288"/>
                <a:gd name="connsiteX10" fmla="*/ 500414 w 500414"/>
                <a:gd name="connsiteY10" fmla="*/ 706288 h 706288"/>
                <a:gd name="connsiteX11" fmla="*/ 0 w 500414"/>
                <a:gd name="connsiteY11" fmla="*/ 706288 h 706288"/>
                <a:gd name="connsiteX12" fmla="*/ 0 w 500414"/>
                <a:gd name="connsiteY12" fmla="*/ 0 h 706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0414" h="706288">
                  <a:moveTo>
                    <a:pt x="0" y="0"/>
                  </a:moveTo>
                  <a:lnTo>
                    <a:pt x="476974" y="0"/>
                  </a:lnTo>
                  <a:lnTo>
                    <a:pt x="476974" y="133512"/>
                  </a:lnTo>
                  <a:lnTo>
                    <a:pt x="158991" y="133512"/>
                  </a:lnTo>
                  <a:lnTo>
                    <a:pt x="158991" y="272120"/>
                  </a:lnTo>
                  <a:lnTo>
                    <a:pt x="441302" y="272120"/>
                  </a:lnTo>
                  <a:lnTo>
                    <a:pt x="441302" y="402574"/>
                  </a:lnTo>
                  <a:lnTo>
                    <a:pt x="158991" y="402574"/>
                  </a:lnTo>
                  <a:lnTo>
                    <a:pt x="158991" y="572776"/>
                  </a:lnTo>
                  <a:lnTo>
                    <a:pt x="500414" y="572776"/>
                  </a:lnTo>
                  <a:lnTo>
                    <a:pt x="500414" y="706288"/>
                  </a:lnTo>
                  <a:lnTo>
                    <a:pt x="0" y="7062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0F96336-8A5D-4311-9EF7-9B72933B43EF}"/>
                </a:ext>
              </a:extLst>
            </p:cNvPr>
            <p:cNvSpPr/>
            <p:nvPr/>
          </p:nvSpPr>
          <p:spPr>
            <a:xfrm>
              <a:off x="9943117" y="5173763"/>
              <a:ext cx="158991" cy="706288"/>
            </a:xfrm>
            <a:custGeom>
              <a:avLst/>
              <a:gdLst>
                <a:gd name="connsiteX0" fmla="*/ 0 w 158991"/>
                <a:gd name="connsiteY0" fmla="*/ 0 h 706288"/>
                <a:gd name="connsiteX1" fmla="*/ 158991 w 158991"/>
                <a:gd name="connsiteY1" fmla="*/ 0 h 706288"/>
                <a:gd name="connsiteX2" fmla="*/ 158991 w 158991"/>
                <a:gd name="connsiteY2" fmla="*/ 706288 h 706288"/>
                <a:gd name="connsiteX3" fmla="*/ 0 w 158991"/>
                <a:gd name="connsiteY3" fmla="*/ 706288 h 706288"/>
                <a:gd name="connsiteX4" fmla="*/ 0 w 158991"/>
                <a:gd name="connsiteY4" fmla="*/ 0 h 706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991" h="706288">
                  <a:moveTo>
                    <a:pt x="0" y="0"/>
                  </a:moveTo>
                  <a:lnTo>
                    <a:pt x="158991" y="0"/>
                  </a:lnTo>
                  <a:lnTo>
                    <a:pt x="158991" y="706288"/>
                  </a:lnTo>
                  <a:lnTo>
                    <a:pt x="0" y="7062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05C9C649-0EB9-4CC4-9190-D50E5BB8C12C}"/>
                </a:ext>
              </a:extLst>
            </p:cNvPr>
            <p:cNvSpPr/>
            <p:nvPr/>
          </p:nvSpPr>
          <p:spPr>
            <a:xfrm>
              <a:off x="10238390" y="5173763"/>
              <a:ext cx="500416" cy="706288"/>
            </a:xfrm>
            <a:custGeom>
              <a:avLst/>
              <a:gdLst>
                <a:gd name="connsiteX0" fmla="*/ 0 w 500416"/>
                <a:gd name="connsiteY0" fmla="*/ 0 h 706288"/>
                <a:gd name="connsiteX1" fmla="*/ 476974 w 500416"/>
                <a:gd name="connsiteY1" fmla="*/ 0 h 706288"/>
                <a:gd name="connsiteX2" fmla="*/ 476974 w 500416"/>
                <a:gd name="connsiteY2" fmla="*/ 133512 h 706288"/>
                <a:gd name="connsiteX3" fmla="*/ 158992 w 500416"/>
                <a:gd name="connsiteY3" fmla="*/ 133512 h 706288"/>
                <a:gd name="connsiteX4" fmla="*/ 158992 w 500416"/>
                <a:gd name="connsiteY4" fmla="*/ 272120 h 706288"/>
                <a:gd name="connsiteX5" fmla="*/ 441303 w 500416"/>
                <a:gd name="connsiteY5" fmla="*/ 272120 h 706288"/>
                <a:gd name="connsiteX6" fmla="*/ 441303 w 500416"/>
                <a:gd name="connsiteY6" fmla="*/ 402574 h 706288"/>
                <a:gd name="connsiteX7" fmla="*/ 158992 w 500416"/>
                <a:gd name="connsiteY7" fmla="*/ 402574 h 706288"/>
                <a:gd name="connsiteX8" fmla="*/ 158992 w 500416"/>
                <a:gd name="connsiteY8" fmla="*/ 572776 h 706288"/>
                <a:gd name="connsiteX9" fmla="*/ 500416 w 500416"/>
                <a:gd name="connsiteY9" fmla="*/ 572776 h 706288"/>
                <a:gd name="connsiteX10" fmla="*/ 500416 w 500416"/>
                <a:gd name="connsiteY10" fmla="*/ 706288 h 706288"/>
                <a:gd name="connsiteX11" fmla="*/ 0 w 500416"/>
                <a:gd name="connsiteY11" fmla="*/ 706288 h 706288"/>
                <a:gd name="connsiteX12" fmla="*/ 0 w 500416"/>
                <a:gd name="connsiteY12" fmla="*/ 0 h 706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0416" h="706288">
                  <a:moveTo>
                    <a:pt x="0" y="0"/>
                  </a:moveTo>
                  <a:lnTo>
                    <a:pt x="476974" y="0"/>
                  </a:lnTo>
                  <a:lnTo>
                    <a:pt x="476974" y="133512"/>
                  </a:lnTo>
                  <a:lnTo>
                    <a:pt x="158992" y="133512"/>
                  </a:lnTo>
                  <a:lnTo>
                    <a:pt x="158992" y="272120"/>
                  </a:lnTo>
                  <a:lnTo>
                    <a:pt x="441303" y="272120"/>
                  </a:lnTo>
                  <a:lnTo>
                    <a:pt x="441303" y="402574"/>
                  </a:lnTo>
                  <a:lnTo>
                    <a:pt x="158992" y="402574"/>
                  </a:lnTo>
                  <a:lnTo>
                    <a:pt x="158992" y="572776"/>
                  </a:lnTo>
                  <a:lnTo>
                    <a:pt x="500416" y="572776"/>
                  </a:lnTo>
                  <a:lnTo>
                    <a:pt x="500416" y="706288"/>
                  </a:lnTo>
                  <a:lnTo>
                    <a:pt x="0" y="7062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5726D65-8A23-4064-9F0F-4B2147B31FD3}"/>
                </a:ext>
              </a:extLst>
            </p:cNvPr>
            <p:cNvSpPr/>
            <p:nvPr/>
          </p:nvSpPr>
          <p:spPr>
            <a:xfrm>
              <a:off x="10819416" y="5173763"/>
              <a:ext cx="607428" cy="706288"/>
            </a:xfrm>
            <a:custGeom>
              <a:avLst/>
              <a:gdLst>
                <a:gd name="connsiteX0" fmla="*/ 0 w 607428"/>
                <a:gd name="connsiteY0" fmla="*/ 0 h 706288"/>
                <a:gd name="connsiteX1" fmla="*/ 129435 w 607428"/>
                <a:gd name="connsiteY1" fmla="*/ 0 h 706288"/>
                <a:gd name="connsiteX2" fmla="*/ 203834 w 607428"/>
                <a:gd name="connsiteY2" fmla="*/ 82553 h 706288"/>
                <a:gd name="connsiteX3" fmla="*/ 286897 w 607428"/>
                <a:gd name="connsiteY3" fmla="*/ 187019 h 706288"/>
                <a:gd name="connsiteX4" fmla="*/ 370979 w 607428"/>
                <a:gd name="connsiteY4" fmla="*/ 302185 h 706288"/>
                <a:gd name="connsiteX5" fmla="*/ 449456 w 607428"/>
                <a:gd name="connsiteY5" fmla="*/ 416843 h 706288"/>
                <a:gd name="connsiteX6" fmla="*/ 449456 w 607428"/>
                <a:gd name="connsiteY6" fmla="*/ 0 h 706288"/>
                <a:gd name="connsiteX7" fmla="*/ 607428 w 607428"/>
                <a:gd name="connsiteY7" fmla="*/ 0 h 706288"/>
                <a:gd name="connsiteX8" fmla="*/ 607428 w 607428"/>
                <a:gd name="connsiteY8" fmla="*/ 706288 h 706288"/>
                <a:gd name="connsiteX9" fmla="*/ 473916 w 607428"/>
                <a:gd name="connsiteY9" fmla="*/ 706288 h 706288"/>
                <a:gd name="connsiteX10" fmla="*/ 326136 w 607428"/>
                <a:gd name="connsiteY10" fmla="*/ 466782 h 706288"/>
                <a:gd name="connsiteX11" fmla="*/ 156952 w 607428"/>
                <a:gd name="connsiteY11" fmla="*/ 243583 h 706288"/>
                <a:gd name="connsiteX12" fmla="*/ 156952 w 607428"/>
                <a:gd name="connsiteY12" fmla="*/ 706288 h 706288"/>
                <a:gd name="connsiteX13" fmla="*/ 0 w 607428"/>
                <a:gd name="connsiteY13" fmla="*/ 706288 h 706288"/>
                <a:gd name="connsiteX14" fmla="*/ 0 w 607428"/>
                <a:gd name="connsiteY14" fmla="*/ 0 h 706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07428" h="706288">
                  <a:moveTo>
                    <a:pt x="0" y="0"/>
                  </a:moveTo>
                  <a:lnTo>
                    <a:pt x="129435" y="0"/>
                  </a:lnTo>
                  <a:cubicBezTo>
                    <a:pt x="151856" y="22422"/>
                    <a:pt x="176656" y="49940"/>
                    <a:pt x="203834" y="82553"/>
                  </a:cubicBezTo>
                  <a:cubicBezTo>
                    <a:pt x="231013" y="115167"/>
                    <a:pt x="258700" y="149989"/>
                    <a:pt x="286897" y="187019"/>
                  </a:cubicBezTo>
                  <a:cubicBezTo>
                    <a:pt x="315094" y="224049"/>
                    <a:pt x="343122" y="262438"/>
                    <a:pt x="370979" y="302185"/>
                  </a:cubicBezTo>
                  <a:cubicBezTo>
                    <a:pt x="398837" y="341933"/>
                    <a:pt x="424996" y="380152"/>
                    <a:pt x="449456" y="416843"/>
                  </a:cubicBezTo>
                  <a:lnTo>
                    <a:pt x="449456" y="0"/>
                  </a:lnTo>
                  <a:lnTo>
                    <a:pt x="607428" y="0"/>
                  </a:lnTo>
                  <a:lnTo>
                    <a:pt x="607428" y="706288"/>
                  </a:lnTo>
                  <a:lnTo>
                    <a:pt x="473916" y="706288"/>
                  </a:lnTo>
                  <a:cubicBezTo>
                    <a:pt x="428393" y="625434"/>
                    <a:pt x="379132" y="545598"/>
                    <a:pt x="326136" y="466782"/>
                  </a:cubicBezTo>
                  <a:cubicBezTo>
                    <a:pt x="273138" y="387966"/>
                    <a:pt x="216744" y="313566"/>
                    <a:pt x="156952" y="243583"/>
                  </a:cubicBezTo>
                  <a:lnTo>
                    <a:pt x="156952" y="706288"/>
                  </a:lnTo>
                  <a:lnTo>
                    <a:pt x="0" y="7062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D62F172-D38F-4464-A098-B44B712F2DEF}"/>
                </a:ext>
              </a:extLst>
            </p:cNvPr>
            <p:cNvSpPr/>
            <p:nvPr/>
          </p:nvSpPr>
          <p:spPr>
            <a:xfrm>
              <a:off x="12171966" y="5173763"/>
              <a:ext cx="500414" cy="706288"/>
            </a:xfrm>
            <a:custGeom>
              <a:avLst/>
              <a:gdLst>
                <a:gd name="connsiteX0" fmla="*/ 0 w 500414"/>
                <a:gd name="connsiteY0" fmla="*/ 0 h 706288"/>
                <a:gd name="connsiteX1" fmla="*/ 476974 w 500414"/>
                <a:gd name="connsiteY1" fmla="*/ 0 h 706288"/>
                <a:gd name="connsiteX2" fmla="*/ 476974 w 500414"/>
                <a:gd name="connsiteY2" fmla="*/ 133512 h 706288"/>
                <a:gd name="connsiteX3" fmla="*/ 158991 w 500414"/>
                <a:gd name="connsiteY3" fmla="*/ 133512 h 706288"/>
                <a:gd name="connsiteX4" fmla="*/ 158991 w 500414"/>
                <a:gd name="connsiteY4" fmla="*/ 272120 h 706288"/>
                <a:gd name="connsiteX5" fmla="*/ 441302 w 500414"/>
                <a:gd name="connsiteY5" fmla="*/ 272120 h 706288"/>
                <a:gd name="connsiteX6" fmla="*/ 441302 w 500414"/>
                <a:gd name="connsiteY6" fmla="*/ 402574 h 706288"/>
                <a:gd name="connsiteX7" fmla="*/ 158991 w 500414"/>
                <a:gd name="connsiteY7" fmla="*/ 402574 h 706288"/>
                <a:gd name="connsiteX8" fmla="*/ 158991 w 500414"/>
                <a:gd name="connsiteY8" fmla="*/ 572776 h 706288"/>
                <a:gd name="connsiteX9" fmla="*/ 500414 w 500414"/>
                <a:gd name="connsiteY9" fmla="*/ 572776 h 706288"/>
                <a:gd name="connsiteX10" fmla="*/ 500414 w 500414"/>
                <a:gd name="connsiteY10" fmla="*/ 706288 h 706288"/>
                <a:gd name="connsiteX11" fmla="*/ 0 w 500414"/>
                <a:gd name="connsiteY11" fmla="*/ 706288 h 706288"/>
                <a:gd name="connsiteX12" fmla="*/ 0 w 500414"/>
                <a:gd name="connsiteY12" fmla="*/ 0 h 706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0414" h="706288">
                  <a:moveTo>
                    <a:pt x="0" y="0"/>
                  </a:moveTo>
                  <a:lnTo>
                    <a:pt x="476974" y="0"/>
                  </a:lnTo>
                  <a:lnTo>
                    <a:pt x="476974" y="133512"/>
                  </a:lnTo>
                  <a:lnTo>
                    <a:pt x="158991" y="133512"/>
                  </a:lnTo>
                  <a:lnTo>
                    <a:pt x="158991" y="272120"/>
                  </a:lnTo>
                  <a:lnTo>
                    <a:pt x="441302" y="272120"/>
                  </a:lnTo>
                  <a:lnTo>
                    <a:pt x="441302" y="402574"/>
                  </a:lnTo>
                  <a:lnTo>
                    <a:pt x="158991" y="402574"/>
                  </a:lnTo>
                  <a:lnTo>
                    <a:pt x="158991" y="572776"/>
                  </a:lnTo>
                  <a:lnTo>
                    <a:pt x="500414" y="572776"/>
                  </a:lnTo>
                  <a:lnTo>
                    <a:pt x="500414" y="706288"/>
                  </a:lnTo>
                  <a:lnTo>
                    <a:pt x="0" y="7062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0D3D266-6F90-4003-A14B-94D92DB8996A}"/>
              </a:ext>
            </a:extLst>
          </p:cNvPr>
          <p:cNvGrpSpPr/>
          <p:nvPr userDrawn="1"/>
        </p:nvGrpSpPr>
        <p:grpSpPr>
          <a:xfrm>
            <a:off x="11534154" y="5515735"/>
            <a:ext cx="146331" cy="915706"/>
            <a:chOff x="18426112" y="8593271"/>
            <a:chExt cx="233767" cy="1465129"/>
          </a:xfrm>
          <a:solidFill>
            <a:schemeClr val="accent1"/>
          </a:solidFill>
        </p:grpSpPr>
        <p:sp>
          <p:nvSpPr>
            <p:cNvPr id="14" name="Freeform 23">
              <a:extLst>
                <a:ext uri="{FF2B5EF4-FFF2-40B4-BE49-F238E27FC236}">
                  <a16:creationId xmlns:a16="http://schemas.microsoft.com/office/drawing/2014/main" id="{29AAD1F8-3221-46A7-A8EA-F3D2616B21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427938" y="9213846"/>
              <a:ext cx="230115" cy="230115"/>
            </a:xfrm>
            <a:custGeom>
              <a:avLst/>
              <a:gdLst>
                <a:gd name="T0" fmla="*/ 212725 w 62"/>
                <a:gd name="T1" fmla="*/ 174983 h 62"/>
                <a:gd name="T2" fmla="*/ 174983 w 62"/>
                <a:gd name="T3" fmla="*/ 212725 h 62"/>
                <a:gd name="T4" fmla="*/ 41173 w 62"/>
                <a:gd name="T5" fmla="*/ 212725 h 62"/>
                <a:gd name="T6" fmla="*/ 0 w 62"/>
                <a:gd name="T7" fmla="*/ 174983 h 62"/>
                <a:gd name="T8" fmla="*/ 0 w 62"/>
                <a:gd name="T9" fmla="*/ 41173 h 62"/>
                <a:gd name="T10" fmla="*/ 41173 w 62"/>
                <a:gd name="T11" fmla="*/ 0 h 62"/>
                <a:gd name="T12" fmla="*/ 174983 w 62"/>
                <a:gd name="T13" fmla="*/ 0 h 62"/>
                <a:gd name="T14" fmla="*/ 212725 w 62"/>
                <a:gd name="T15" fmla="*/ 41173 h 62"/>
                <a:gd name="T16" fmla="*/ 212725 w 62"/>
                <a:gd name="T17" fmla="*/ 174983 h 62"/>
                <a:gd name="T18" fmla="*/ 161259 w 62"/>
                <a:gd name="T19" fmla="*/ 72052 h 62"/>
                <a:gd name="T20" fmla="*/ 174983 w 62"/>
                <a:gd name="T21" fmla="*/ 54897 h 62"/>
                <a:gd name="T22" fmla="*/ 154397 w 62"/>
                <a:gd name="T23" fmla="*/ 65190 h 62"/>
                <a:gd name="T24" fmla="*/ 133811 w 62"/>
                <a:gd name="T25" fmla="*/ 54897 h 62"/>
                <a:gd name="T26" fmla="*/ 106363 w 62"/>
                <a:gd name="T27" fmla="*/ 82345 h 62"/>
                <a:gd name="T28" fmla="*/ 106363 w 62"/>
                <a:gd name="T29" fmla="*/ 89207 h 62"/>
                <a:gd name="T30" fmla="*/ 48035 w 62"/>
                <a:gd name="T31" fmla="*/ 58328 h 62"/>
                <a:gd name="T32" fmla="*/ 41173 w 62"/>
                <a:gd name="T33" fmla="*/ 75483 h 62"/>
                <a:gd name="T34" fmla="*/ 54897 w 62"/>
                <a:gd name="T35" fmla="*/ 99500 h 62"/>
                <a:gd name="T36" fmla="*/ 41173 w 62"/>
                <a:gd name="T37" fmla="*/ 96069 h 62"/>
                <a:gd name="T38" fmla="*/ 41173 w 62"/>
                <a:gd name="T39" fmla="*/ 96069 h 62"/>
                <a:gd name="T40" fmla="*/ 65190 w 62"/>
                <a:gd name="T41" fmla="*/ 123518 h 62"/>
                <a:gd name="T42" fmla="*/ 58328 w 62"/>
                <a:gd name="T43" fmla="*/ 123518 h 62"/>
                <a:gd name="T44" fmla="*/ 51466 w 62"/>
                <a:gd name="T45" fmla="*/ 123518 h 62"/>
                <a:gd name="T46" fmla="*/ 78914 w 62"/>
                <a:gd name="T47" fmla="*/ 144104 h 62"/>
                <a:gd name="T48" fmla="*/ 44604 w 62"/>
                <a:gd name="T49" fmla="*/ 157828 h 62"/>
                <a:gd name="T50" fmla="*/ 37742 w 62"/>
                <a:gd name="T51" fmla="*/ 157828 h 62"/>
                <a:gd name="T52" fmla="*/ 82345 w 62"/>
                <a:gd name="T53" fmla="*/ 168121 h 62"/>
                <a:gd name="T54" fmla="*/ 164690 w 62"/>
                <a:gd name="T55" fmla="*/ 85776 h 62"/>
                <a:gd name="T56" fmla="*/ 164690 w 62"/>
                <a:gd name="T57" fmla="*/ 82345 h 62"/>
                <a:gd name="T58" fmla="*/ 178415 w 62"/>
                <a:gd name="T59" fmla="*/ 68621 h 62"/>
                <a:gd name="T60" fmla="*/ 161259 w 62"/>
                <a:gd name="T61" fmla="*/ 72052 h 62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62" h="62">
                  <a:moveTo>
                    <a:pt x="62" y="51"/>
                  </a:moveTo>
                  <a:cubicBezTo>
                    <a:pt x="62" y="57"/>
                    <a:pt x="57" y="62"/>
                    <a:pt x="51" y="62"/>
                  </a:cubicBezTo>
                  <a:cubicBezTo>
                    <a:pt x="12" y="62"/>
                    <a:pt x="12" y="62"/>
                    <a:pt x="12" y="62"/>
                  </a:cubicBezTo>
                  <a:cubicBezTo>
                    <a:pt x="6" y="62"/>
                    <a:pt x="0" y="57"/>
                    <a:pt x="0" y="5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6"/>
                    <a:pt x="6" y="0"/>
                    <a:pt x="12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57" y="0"/>
                    <a:pt x="62" y="6"/>
                    <a:pt x="62" y="12"/>
                  </a:cubicBezTo>
                  <a:lnTo>
                    <a:pt x="62" y="51"/>
                  </a:lnTo>
                  <a:close/>
                  <a:moveTo>
                    <a:pt x="47" y="21"/>
                  </a:moveTo>
                  <a:cubicBezTo>
                    <a:pt x="49" y="20"/>
                    <a:pt x="50" y="18"/>
                    <a:pt x="51" y="16"/>
                  </a:cubicBezTo>
                  <a:cubicBezTo>
                    <a:pt x="49" y="17"/>
                    <a:pt x="47" y="18"/>
                    <a:pt x="45" y="19"/>
                  </a:cubicBezTo>
                  <a:cubicBezTo>
                    <a:pt x="44" y="17"/>
                    <a:pt x="42" y="16"/>
                    <a:pt x="39" y="16"/>
                  </a:cubicBezTo>
                  <a:cubicBezTo>
                    <a:pt x="35" y="16"/>
                    <a:pt x="31" y="20"/>
                    <a:pt x="31" y="24"/>
                  </a:cubicBezTo>
                  <a:cubicBezTo>
                    <a:pt x="31" y="25"/>
                    <a:pt x="31" y="26"/>
                    <a:pt x="31" y="26"/>
                  </a:cubicBezTo>
                  <a:cubicBezTo>
                    <a:pt x="24" y="26"/>
                    <a:pt x="18" y="23"/>
                    <a:pt x="14" y="17"/>
                  </a:cubicBezTo>
                  <a:cubicBezTo>
                    <a:pt x="13" y="19"/>
                    <a:pt x="12" y="20"/>
                    <a:pt x="12" y="22"/>
                  </a:cubicBezTo>
                  <a:cubicBezTo>
                    <a:pt x="12" y="25"/>
                    <a:pt x="14" y="27"/>
                    <a:pt x="16" y="29"/>
                  </a:cubicBezTo>
                  <a:cubicBezTo>
                    <a:pt x="15" y="29"/>
                    <a:pt x="13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32"/>
                    <a:pt x="15" y="35"/>
                    <a:pt x="19" y="36"/>
                  </a:cubicBezTo>
                  <a:cubicBezTo>
                    <a:pt x="18" y="36"/>
                    <a:pt x="18" y="36"/>
                    <a:pt x="17" y="36"/>
                  </a:cubicBezTo>
                  <a:cubicBezTo>
                    <a:pt x="16" y="36"/>
                    <a:pt x="16" y="36"/>
                    <a:pt x="15" y="36"/>
                  </a:cubicBezTo>
                  <a:cubicBezTo>
                    <a:pt x="16" y="39"/>
                    <a:pt x="20" y="42"/>
                    <a:pt x="23" y="42"/>
                  </a:cubicBezTo>
                  <a:cubicBezTo>
                    <a:pt x="20" y="44"/>
                    <a:pt x="17" y="46"/>
                    <a:pt x="13" y="46"/>
                  </a:cubicBezTo>
                  <a:cubicBezTo>
                    <a:pt x="12" y="46"/>
                    <a:pt x="11" y="46"/>
                    <a:pt x="11" y="46"/>
                  </a:cubicBezTo>
                  <a:cubicBezTo>
                    <a:pt x="14" y="48"/>
                    <a:pt x="19" y="49"/>
                    <a:pt x="24" y="49"/>
                  </a:cubicBezTo>
                  <a:cubicBezTo>
                    <a:pt x="39" y="49"/>
                    <a:pt x="48" y="36"/>
                    <a:pt x="48" y="25"/>
                  </a:cubicBezTo>
                  <a:cubicBezTo>
                    <a:pt x="48" y="25"/>
                    <a:pt x="48" y="25"/>
                    <a:pt x="48" y="24"/>
                  </a:cubicBezTo>
                  <a:cubicBezTo>
                    <a:pt x="49" y="23"/>
                    <a:pt x="51" y="22"/>
                    <a:pt x="52" y="20"/>
                  </a:cubicBezTo>
                  <a:cubicBezTo>
                    <a:pt x="50" y="20"/>
                    <a:pt x="49" y="21"/>
                    <a:pt x="47" y="2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 sz="1125" dirty="0"/>
            </a:p>
          </p:txBody>
        </p:sp>
        <p:sp>
          <p:nvSpPr>
            <p:cNvPr id="15" name="Freeform 129">
              <a:extLst>
                <a:ext uri="{FF2B5EF4-FFF2-40B4-BE49-F238E27FC236}">
                  <a16:creationId xmlns:a16="http://schemas.microsoft.com/office/drawing/2014/main" id="{CA05E28E-806D-47BB-B4B8-6FEFFAE94F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429655" y="8593271"/>
              <a:ext cx="226680" cy="230115"/>
            </a:xfrm>
            <a:custGeom>
              <a:avLst/>
              <a:gdLst>
                <a:gd name="T0" fmla="*/ 209550 w 61"/>
                <a:gd name="T1" fmla="*/ 174983 h 62"/>
                <a:gd name="T2" fmla="*/ 171762 w 61"/>
                <a:gd name="T3" fmla="*/ 212725 h 62"/>
                <a:gd name="T4" fmla="*/ 37788 w 61"/>
                <a:gd name="T5" fmla="*/ 212725 h 62"/>
                <a:gd name="T6" fmla="*/ 0 w 61"/>
                <a:gd name="T7" fmla="*/ 174983 h 62"/>
                <a:gd name="T8" fmla="*/ 0 w 61"/>
                <a:gd name="T9" fmla="*/ 41173 h 62"/>
                <a:gd name="T10" fmla="*/ 37788 w 61"/>
                <a:gd name="T11" fmla="*/ 0 h 62"/>
                <a:gd name="T12" fmla="*/ 171762 w 61"/>
                <a:gd name="T13" fmla="*/ 0 h 62"/>
                <a:gd name="T14" fmla="*/ 209550 w 61"/>
                <a:gd name="T15" fmla="*/ 41173 h 62"/>
                <a:gd name="T16" fmla="*/ 209550 w 61"/>
                <a:gd name="T17" fmla="*/ 174983 h 62"/>
                <a:gd name="T18" fmla="*/ 37788 w 61"/>
                <a:gd name="T19" fmla="*/ 41173 h 62"/>
                <a:gd name="T20" fmla="*/ 34352 w 61"/>
                <a:gd name="T21" fmla="*/ 41173 h 62"/>
                <a:gd name="T22" fmla="*/ 34352 w 61"/>
                <a:gd name="T23" fmla="*/ 44604 h 62"/>
                <a:gd name="T24" fmla="*/ 34352 w 61"/>
                <a:gd name="T25" fmla="*/ 61759 h 62"/>
                <a:gd name="T26" fmla="*/ 37788 w 61"/>
                <a:gd name="T27" fmla="*/ 68621 h 62"/>
                <a:gd name="T28" fmla="*/ 144280 w 61"/>
                <a:gd name="T29" fmla="*/ 174983 h 62"/>
                <a:gd name="T30" fmla="*/ 147716 w 61"/>
                <a:gd name="T31" fmla="*/ 178415 h 62"/>
                <a:gd name="T32" fmla="*/ 168327 w 61"/>
                <a:gd name="T33" fmla="*/ 178415 h 62"/>
                <a:gd name="T34" fmla="*/ 168327 w 61"/>
                <a:gd name="T35" fmla="*/ 174983 h 62"/>
                <a:gd name="T36" fmla="*/ 171762 w 61"/>
                <a:gd name="T37" fmla="*/ 174983 h 62"/>
                <a:gd name="T38" fmla="*/ 37788 w 61"/>
                <a:gd name="T39" fmla="*/ 41173 h 62"/>
                <a:gd name="T40" fmla="*/ 37788 w 61"/>
                <a:gd name="T41" fmla="*/ 92638 h 62"/>
                <a:gd name="T42" fmla="*/ 34352 w 61"/>
                <a:gd name="T43" fmla="*/ 96069 h 62"/>
                <a:gd name="T44" fmla="*/ 34352 w 61"/>
                <a:gd name="T45" fmla="*/ 99500 h 62"/>
                <a:gd name="T46" fmla="*/ 34352 w 61"/>
                <a:gd name="T47" fmla="*/ 116656 h 62"/>
                <a:gd name="T48" fmla="*/ 37788 w 61"/>
                <a:gd name="T49" fmla="*/ 120087 h 62"/>
                <a:gd name="T50" fmla="*/ 92752 w 61"/>
                <a:gd name="T51" fmla="*/ 174983 h 62"/>
                <a:gd name="T52" fmla="*/ 96187 w 61"/>
                <a:gd name="T53" fmla="*/ 178415 h 62"/>
                <a:gd name="T54" fmla="*/ 113363 w 61"/>
                <a:gd name="T55" fmla="*/ 178415 h 62"/>
                <a:gd name="T56" fmla="*/ 116798 w 61"/>
                <a:gd name="T57" fmla="*/ 174983 h 62"/>
                <a:gd name="T58" fmla="*/ 116798 w 61"/>
                <a:gd name="T59" fmla="*/ 171552 h 62"/>
                <a:gd name="T60" fmla="*/ 37788 w 61"/>
                <a:gd name="T61" fmla="*/ 92638 h 62"/>
                <a:gd name="T62" fmla="*/ 51529 w 61"/>
                <a:gd name="T63" fmla="*/ 144104 h 62"/>
                <a:gd name="T64" fmla="*/ 34352 w 61"/>
                <a:gd name="T65" fmla="*/ 161259 h 62"/>
                <a:gd name="T66" fmla="*/ 51529 w 61"/>
                <a:gd name="T67" fmla="*/ 178415 h 62"/>
                <a:gd name="T68" fmla="*/ 68705 w 61"/>
                <a:gd name="T69" fmla="*/ 161259 h 62"/>
                <a:gd name="T70" fmla="*/ 51529 w 61"/>
                <a:gd name="T71" fmla="*/ 144104 h 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61" h="62">
                  <a:moveTo>
                    <a:pt x="61" y="51"/>
                  </a:moveTo>
                  <a:cubicBezTo>
                    <a:pt x="61" y="57"/>
                    <a:pt x="56" y="62"/>
                    <a:pt x="50" y="62"/>
                  </a:cubicBezTo>
                  <a:cubicBezTo>
                    <a:pt x="11" y="62"/>
                    <a:pt x="11" y="62"/>
                    <a:pt x="11" y="62"/>
                  </a:cubicBezTo>
                  <a:cubicBezTo>
                    <a:pt x="5" y="62"/>
                    <a:pt x="0" y="57"/>
                    <a:pt x="0" y="5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6"/>
                    <a:pt x="5" y="0"/>
                    <a:pt x="11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56" y="0"/>
                    <a:pt x="61" y="6"/>
                    <a:pt x="61" y="12"/>
                  </a:cubicBezTo>
                  <a:lnTo>
                    <a:pt x="61" y="51"/>
                  </a:lnTo>
                  <a:close/>
                  <a:moveTo>
                    <a:pt x="11" y="12"/>
                  </a:moveTo>
                  <a:cubicBezTo>
                    <a:pt x="11" y="12"/>
                    <a:pt x="11" y="12"/>
                    <a:pt x="10" y="12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9"/>
                    <a:pt x="11" y="20"/>
                    <a:pt x="11" y="20"/>
                  </a:cubicBezTo>
                  <a:cubicBezTo>
                    <a:pt x="28" y="20"/>
                    <a:pt x="42" y="34"/>
                    <a:pt x="42" y="51"/>
                  </a:cubicBezTo>
                  <a:cubicBezTo>
                    <a:pt x="42" y="51"/>
                    <a:pt x="43" y="52"/>
                    <a:pt x="43" y="52"/>
                  </a:cubicBezTo>
                  <a:cubicBezTo>
                    <a:pt x="49" y="52"/>
                    <a:pt x="49" y="52"/>
                    <a:pt x="49" y="52"/>
                  </a:cubicBezTo>
                  <a:cubicBezTo>
                    <a:pt x="49" y="52"/>
                    <a:pt x="49" y="52"/>
                    <a:pt x="49" y="51"/>
                  </a:cubicBezTo>
                  <a:cubicBezTo>
                    <a:pt x="50" y="51"/>
                    <a:pt x="50" y="51"/>
                    <a:pt x="50" y="51"/>
                  </a:cubicBezTo>
                  <a:cubicBezTo>
                    <a:pt x="49" y="30"/>
                    <a:pt x="32" y="13"/>
                    <a:pt x="11" y="12"/>
                  </a:cubicBezTo>
                  <a:close/>
                  <a:moveTo>
                    <a:pt x="11" y="27"/>
                  </a:moveTo>
                  <a:cubicBezTo>
                    <a:pt x="11" y="27"/>
                    <a:pt x="11" y="28"/>
                    <a:pt x="10" y="28"/>
                  </a:cubicBezTo>
                  <a:cubicBezTo>
                    <a:pt x="10" y="28"/>
                    <a:pt x="10" y="28"/>
                    <a:pt x="10" y="29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0" y="35"/>
                    <a:pt x="11" y="35"/>
                    <a:pt x="11" y="35"/>
                  </a:cubicBezTo>
                  <a:cubicBezTo>
                    <a:pt x="19" y="36"/>
                    <a:pt x="26" y="42"/>
                    <a:pt x="27" y="51"/>
                  </a:cubicBezTo>
                  <a:cubicBezTo>
                    <a:pt x="27" y="51"/>
                    <a:pt x="27" y="52"/>
                    <a:pt x="28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2"/>
                    <a:pt x="34" y="52"/>
                    <a:pt x="34" y="51"/>
                  </a:cubicBezTo>
                  <a:cubicBezTo>
                    <a:pt x="34" y="51"/>
                    <a:pt x="34" y="51"/>
                    <a:pt x="34" y="50"/>
                  </a:cubicBezTo>
                  <a:cubicBezTo>
                    <a:pt x="34" y="38"/>
                    <a:pt x="24" y="28"/>
                    <a:pt x="11" y="27"/>
                  </a:cubicBezTo>
                  <a:close/>
                  <a:moveTo>
                    <a:pt x="15" y="42"/>
                  </a:moveTo>
                  <a:cubicBezTo>
                    <a:pt x="12" y="42"/>
                    <a:pt x="10" y="44"/>
                    <a:pt x="10" y="47"/>
                  </a:cubicBezTo>
                  <a:cubicBezTo>
                    <a:pt x="10" y="50"/>
                    <a:pt x="12" y="52"/>
                    <a:pt x="15" y="52"/>
                  </a:cubicBezTo>
                  <a:cubicBezTo>
                    <a:pt x="18" y="52"/>
                    <a:pt x="20" y="50"/>
                    <a:pt x="20" y="47"/>
                  </a:cubicBezTo>
                  <a:cubicBezTo>
                    <a:pt x="20" y="44"/>
                    <a:pt x="18" y="42"/>
                    <a:pt x="15" y="4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 sz="1125" dirty="0"/>
            </a:p>
          </p:txBody>
        </p:sp>
        <p:sp>
          <p:nvSpPr>
            <p:cNvPr id="16" name="Freeform 188">
              <a:extLst>
                <a:ext uri="{FF2B5EF4-FFF2-40B4-BE49-F238E27FC236}">
                  <a16:creationId xmlns:a16="http://schemas.microsoft.com/office/drawing/2014/main" id="{49151E79-35EB-44E0-A68E-B67F1C28732E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26112" y="9828285"/>
              <a:ext cx="233767" cy="230115"/>
            </a:xfrm>
            <a:custGeom>
              <a:avLst/>
              <a:gdLst>
                <a:gd name="T0" fmla="*/ 165315 w 59"/>
                <a:gd name="T1" fmla="*/ 200025 h 58"/>
                <a:gd name="T2" fmla="*/ 141207 w 59"/>
                <a:gd name="T3" fmla="*/ 200025 h 58"/>
                <a:gd name="T4" fmla="*/ 141207 w 59"/>
                <a:gd name="T5" fmla="*/ 120705 h 58"/>
                <a:gd name="T6" fmla="*/ 165315 w 59"/>
                <a:gd name="T7" fmla="*/ 120705 h 58"/>
                <a:gd name="T8" fmla="*/ 168759 w 59"/>
                <a:gd name="T9" fmla="*/ 89666 h 58"/>
                <a:gd name="T10" fmla="*/ 141207 w 59"/>
                <a:gd name="T11" fmla="*/ 89666 h 58"/>
                <a:gd name="T12" fmla="*/ 141207 w 59"/>
                <a:gd name="T13" fmla="*/ 72423 h 58"/>
                <a:gd name="T14" fmla="*/ 154983 w 59"/>
                <a:gd name="T15" fmla="*/ 58628 h 58"/>
                <a:gd name="T16" fmla="*/ 172203 w 59"/>
                <a:gd name="T17" fmla="*/ 58628 h 58"/>
                <a:gd name="T18" fmla="*/ 172203 w 59"/>
                <a:gd name="T19" fmla="*/ 31038 h 58"/>
                <a:gd name="T20" fmla="*/ 148095 w 59"/>
                <a:gd name="T21" fmla="*/ 27590 h 58"/>
                <a:gd name="T22" fmla="*/ 110210 w 59"/>
                <a:gd name="T23" fmla="*/ 68974 h 58"/>
                <a:gd name="T24" fmla="*/ 110210 w 59"/>
                <a:gd name="T25" fmla="*/ 89666 h 58"/>
                <a:gd name="T26" fmla="*/ 82658 w 59"/>
                <a:gd name="T27" fmla="*/ 89666 h 58"/>
                <a:gd name="T28" fmla="*/ 82658 w 59"/>
                <a:gd name="T29" fmla="*/ 120705 h 58"/>
                <a:gd name="T30" fmla="*/ 110210 w 59"/>
                <a:gd name="T31" fmla="*/ 120705 h 58"/>
                <a:gd name="T32" fmla="*/ 110210 w 59"/>
                <a:gd name="T33" fmla="*/ 200025 h 58"/>
                <a:gd name="T34" fmla="*/ 37885 w 59"/>
                <a:gd name="T35" fmla="*/ 200025 h 58"/>
                <a:gd name="T36" fmla="*/ 0 w 59"/>
                <a:gd name="T37" fmla="*/ 162089 h 58"/>
                <a:gd name="T38" fmla="*/ 0 w 59"/>
                <a:gd name="T39" fmla="*/ 34487 h 58"/>
                <a:gd name="T40" fmla="*/ 37885 w 59"/>
                <a:gd name="T41" fmla="*/ 0 h 58"/>
                <a:gd name="T42" fmla="*/ 165315 w 59"/>
                <a:gd name="T43" fmla="*/ 0 h 58"/>
                <a:gd name="T44" fmla="*/ 203200 w 59"/>
                <a:gd name="T45" fmla="*/ 34487 h 58"/>
                <a:gd name="T46" fmla="*/ 203200 w 59"/>
                <a:gd name="T47" fmla="*/ 162089 h 58"/>
                <a:gd name="T48" fmla="*/ 165315 w 59"/>
                <a:gd name="T49" fmla="*/ 200025 h 5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59" h="58">
                  <a:moveTo>
                    <a:pt x="48" y="58"/>
                  </a:moveTo>
                  <a:cubicBezTo>
                    <a:pt x="41" y="58"/>
                    <a:pt x="41" y="58"/>
                    <a:pt x="41" y="58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9" y="26"/>
                    <a:pt x="49" y="26"/>
                    <a:pt x="49" y="26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41" y="21"/>
                    <a:pt x="41" y="21"/>
                    <a:pt x="41" y="21"/>
                  </a:cubicBezTo>
                  <a:cubicBezTo>
                    <a:pt x="41" y="18"/>
                    <a:pt x="42" y="17"/>
                    <a:pt x="45" y="17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49" y="9"/>
                    <a:pt x="47" y="8"/>
                    <a:pt x="43" y="8"/>
                  </a:cubicBezTo>
                  <a:cubicBezTo>
                    <a:pt x="37" y="8"/>
                    <a:pt x="32" y="12"/>
                    <a:pt x="32" y="20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32" y="58"/>
                    <a:pt x="32" y="58"/>
                    <a:pt x="32" y="58"/>
                  </a:cubicBezTo>
                  <a:cubicBezTo>
                    <a:pt x="11" y="58"/>
                    <a:pt x="11" y="58"/>
                    <a:pt x="11" y="58"/>
                  </a:cubicBezTo>
                  <a:cubicBezTo>
                    <a:pt x="5" y="58"/>
                    <a:pt x="0" y="53"/>
                    <a:pt x="0" y="47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1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4" y="0"/>
                    <a:pt x="59" y="4"/>
                    <a:pt x="59" y="10"/>
                  </a:cubicBezTo>
                  <a:cubicBezTo>
                    <a:pt x="59" y="47"/>
                    <a:pt x="59" y="47"/>
                    <a:pt x="59" y="47"/>
                  </a:cubicBezTo>
                  <a:cubicBezTo>
                    <a:pt x="59" y="53"/>
                    <a:pt x="54" y="58"/>
                    <a:pt x="48" y="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125" dirty="0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F59EE86D-A284-4FE2-AD04-1A6B87309808}"/>
              </a:ext>
            </a:extLst>
          </p:cNvPr>
          <p:cNvSpPr txBox="1"/>
          <p:nvPr userDrawn="1"/>
        </p:nvSpPr>
        <p:spPr>
          <a:xfrm rot="10800000" flipV="1">
            <a:off x="11185351" y="170173"/>
            <a:ext cx="9488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2500" b="1" i="0" smtClean="0">
                <a:solidFill>
                  <a:schemeClr val="bg1">
                    <a:lumMod val="85000"/>
                    <a:alpha val="60000"/>
                  </a:schemeClr>
                </a:solidFill>
                <a:latin typeface="+mj-lt"/>
                <a:ea typeface="Roboto Condensed" panose="02000000000000000000" pitchFamily="2" charset="0"/>
                <a:cs typeface="Segoe UI" panose="020B0502040204020203" pitchFamily="34" charset="0"/>
              </a:rPr>
              <a:pPr algn="ctr"/>
              <a:t>‹nº›</a:t>
            </a:fld>
            <a:endParaRPr lang="id-ID" sz="8625" b="1" i="0" dirty="0">
              <a:solidFill>
                <a:schemeClr val="bg1">
                  <a:lumMod val="85000"/>
                  <a:alpha val="60000"/>
                </a:schemeClr>
              </a:solidFill>
              <a:latin typeface="+mj-lt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06FCDA8-B4E9-4242-A549-FA322A26513D}"/>
              </a:ext>
            </a:extLst>
          </p:cNvPr>
          <p:cNvGrpSpPr/>
          <p:nvPr userDrawn="1"/>
        </p:nvGrpSpPr>
        <p:grpSpPr>
          <a:xfrm>
            <a:off x="44029" y="5723707"/>
            <a:ext cx="2597748" cy="1127203"/>
            <a:chOff x="4314092" y="5791200"/>
            <a:chExt cx="4360991" cy="1895231"/>
          </a:xfrm>
          <a:solidFill>
            <a:schemeClr val="accent1">
              <a:alpha val="8000"/>
            </a:schemeClr>
          </a:solidFill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C3DC6E4-1F30-4532-92E0-7A118E35F130}"/>
                </a:ext>
              </a:extLst>
            </p:cNvPr>
            <p:cNvGrpSpPr/>
            <p:nvPr/>
          </p:nvGrpSpPr>
          <p:grpSpPr>
            <a:xfrm>
              <a:off x="4314092" y="5791200"/>
              <a:ext cx="4360991" cy="117231"/>
              <a:chOff x="4314092" y="5791200"/>
              <a:chExt cx="4360991" cy="117231"/>
            </a:xfrm>
            <a:grpFill/>
          </p:grpSpPr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BFB58FC3-C5AE-459C-A1D6-137A08F9E7C1}"/>
                  </a:ext>
                </a:extLst>
              </p:cNvPr>
              <p:cNvSpPr/>
              <p:nvPr/>
            </p:nvSpPr>
            <p:spPr>
              <a:xfrm>
                <a:off x="431409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4165DE84-D81D-460D-A718-A4811FD598D0}"/>
                  </a:ext>
                </a:extLst>
              </p:cNvPr>
              <p:cNvSpPr/>
              <p:nvPr/>
            </p:nvSpPr>
            <p:spPr>
              <a:xfrm>
                <a:off x="484456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6274569C-E29C-4663-9367-F482DEA2C1B9}"/>
                  </a:ext>
                </a:extLst>
              </p:cNvPr>
              <p:cNvSpPr/>
              <p:nvPr/>
            </p:nvSpPr>
            <p:spPr>
              <a:xfrm>
                <a:off x="537503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227F10A5-44F8-4877-BE65-5449A4B27867}"/>
                  </a:ext>
                </a:extLst>
              </p:cNvPr>
              <p:cNvSpPr/>
              <p:nvPr/>
            </p:nvSpPr>
            <p:spPr>
              <a:xfrm>
                <a:off x="590550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A96AEF0D-401F-46A4-94BC-F98188BBE3D6}"/>
                  </a:ext>
                </a:extLst>
              </p:cNvPr>
              <p:cNvSpPr/>
              <p:nvPr/>
            </p:nvSpPr>
            <p:spPr>
              <a:xfrm>
                <a:off x="643597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91CE5137-1739-45D0-A894-5C821EE607A0}"/>
                  </a:ext>
                </a:extLst>
              </p:cNvPr>
              <p:cNvSpPr/>
              <p:nvPr/>
            </p:nvSpPr>
            <p:spPr>
              <a:xfrm>
                <a:off x="696644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F998FCD6-1837-41E3-974A-4636217532F8}"/>
                  </a:ext>
                </a:extLst>
              </p:cNvPr>
              <p:cNvSpPr/>
              <p:nvPr/>
            </p:nvSpPr>
            <p:spPr>
              <a:xfrm>
                <a:off x="749691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A5E07D2B-FF25-4C5A-9F95-BAEC43C69872}"/>
                  </a:ext>
                </a:extLst>
              </p:cNvPr>
              <p:cNvSpPr/>
              <p:nvPr/>
            </p:nvSpPr>
            <p:spPr>
              <a:xfrm>
                <a:off x="802738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AADDE2CE-6F3F-4196-8B07-5160951D2B9F}"/>
                  </a:ext>
                </a:extLst>
              </p:cNvPr>
              <p:cNvSpPr/>
              <p:nvPr/>
            </p:nvSpPr>
            <p:spPr>
              <a:xfrm>
                <a:off x="855785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0AC6A350-265D-4CA6-996B-6E75D8CB1291}"/>
                </a:ext>
              </a:extLst>
            </p:cNvPr>
            <p:cNvGrpSpPr/>
            <p:nvPr/>
          </p:nvGrpSpPr>
          <p:grpSpPr>
            <a:xfrm>
              <a:off x="4314092" y="6235700"/>
              <a:ext cx="4360991" cy="117231"/>
              <a:chOff x="4314092" y="5791200"/>
              <a:chExt cx="4360991" cy="117231"/>
            </a:xfrm>
            <a:grpFill/>
          </p:grpSpPr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8AF059F9-3E7D-429B-8B2C-3F12CDECDFE4}"/>
                  </a:ext>
                </a:extLst>
              </p:cNvPr>
              <p:cNvSpPr/>
              <p:nvPr/>
            </p:nvSpPr>
            <p:spPr>
              <a:xfrm>
                <a:off x="431409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D8A774E7-4FE3-452F-93D5-CF6502659C28}"/>
                  </a:ext>
                </a:extLst>
              </p:cNvPr>
              <p:cNvSpPr/>
              <p:nvPr/>
            </p:nvSpPr>
            <p:spPr>
              <a:xfrm>
                <a:off x="484456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5390DF7D-2FA7-4D2D-A451-8C66C4430446}"/>
                  </a:ext>
                </a:extLst>
              </p:cNvPr>
              <p:cNvSpPr/>
              <p:nvPr/>
            </p:nvSpPr>
            <p:spPr>
              <a:xfrm>
                <a:off x="537503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543DD864-0B2B-4454-960C-B1308E98333E}"/>
                  </a:ext>
                </a:extLst>
              </p:cNvPr>
              <p:cNvSpPr/>
              <p:nvPr/>
            </p:nvSpPr>
            <p:spPr>
              <a:xfrm>
                <a:off x="590550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D37F3D87-6DBF-406A-A419-558895F10D72}"/>
                  </a:ext>
                </a:extLst>
              </p:cNvPr>
              <p:cNvSpPr/>
              <p:nvPr/>
            </p:nvSpPr>
            <p:spPr>
              <a:xfrm>
                <a:off x="643597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586D25FE-284E-45B0-BA93-8302BD20559E}"/>
                  </a:ext>
                </a:extLst>
              </p:cNvPr>
              <p:cNvSpPr/>
              <p:nvPr/>
            </p:nvSpPr>
            <p:spPr>
              <a:xfrm>
                <a:off x="696644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F83C1E97-C72E-4533-A1F2-76D40CE86FF1}"/>
                  </a:ext>
                </a:extLst>
              </p:cNvPr>
              <p:cNvSpPr/>
              <p:nvPr/>
            </p:nvSpPr>
            <p:spPr>
              <a:xfrm>
                <a:off x="749691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761A538F-D2BD-41CC-95C7-6C7D9E715A0B}"/>
                  </a:ext>
                </a:extLst>
              </p:cNvPr>
              <p:cNvSpPr/>
              <p:nvPr/>
            </p:nvSpPr>
            <p:spPr>
              <a:xfrm>
                <a:off x="802738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D455E8A8-524A-45AA-844D-4509DF1689D8}"/>
                  </a:ext>
                </a:extLst>
              </p:cNvPr>
              <p:cNvSpPr/>
              <p:nvPr/>
            </p:nvSpPr>
            <p:spPr>
              <a:xfrm>
                <a:off x="855785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0603A048-55F4-4893-8BFF-0E52D67F2F1F}"/>
                </a:ext>
              </a:extLst>
            </p:cNvPr>
            <p:cNvGrpSpPr/>
            <p:nvPr/>
          </p:nvGrpSpPr>
          <p:grpSpPr>
            <a:xfrm>
              <a:off x="4314092" y="6680200"/>
              <a:ext cx="4360991" cy="117231"/>
              <a:chOff x="4314092" y="5791200"/>
              <a:chExt cx="4360991" cy="117231"/>
            </a:xfrm>
            <a:grpFill/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EFC536EF-B681-478E-BFDD-D6972BF6A7A1}"/>
                  </a:ext>
                </a:extLst>
              </p:cNvPr>
              <p:cNvSpPr/>
              <p:nvPr/>
            </p:nvSpPr>
            <p:spPr>
              <a:xfrm>
                <a:off x="431409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808BF6E9-2651-4105-8862-BB53F0643ACE}"/>
                  </a:ext>
                </a:extLst>
              </p:cNvPr>
              <p:cNvSpPr/>
              <p:nvPr/>
            </p:nvSpPr>
            <p:spPr>
              <a:xfrm>
                <a:off x="484456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9B7036D5-9274-405D-84D6-F5826F1AB5E1}"/>
                  </a:ext>
                </a:extLst>
              </p:cNvPr>
              <p:cNvSpPr/>
              <p:nvPr/>
            </p:nvSpPr>
            <p:spPr>
              <a:xfrm>
                <a:off x="537503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BE29044A-9814-41B6-A7AD-649578E52B8C}"/>
                  </a:ext>
                </a:extLst>
              </p:cNvPr>
              <p:cNvSpPr/>
              <p:nvPr/>
            </p:nvSpPr>
            <p:spPr>
              <a:xfrm>
                <a:off x="590550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4002D2D6-67F4-44CE-8B4A-DBCC9FB42A59}"/>
                  </a:ext>
                </a:extLst>
              </p:cNvPr>
              <p:cNvSpPr/>
              <p:nvPr/>
            </p:nvSpPr>
            <p:spPr>
              <a:xfrm>
                <a:off x="643597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A0B29A08-942B-4F28-B5DE-578820CA2292}"/>
                  </a:ext>
                </a:extLst>
              </p:cNvPr>
              <p:cNvSpPr/>
              <p:nvPr/>
            </p:nvSpPr>
            <p:spPr>
              <a:xfrm>
                <a:off x="696644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FC6A04B4-68E7-4376-B1D9-AA90E15CB7F0}"/>
                  </a:ext>
                </a:extLst>
              </p:cNvPr>
              <p:cNvSpPr/>
              <p:nvPr/>
            </p:nvSpPr>
            <p:spPr>
              <a:xfrm>
                <a:off x="749691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AA53B79B-E0E8-4FBB-AA7B-8D019F4AA178}"/>
                  </a:ext>
                </a:extLst>
              </p:cNvPr>
              <p:cNvSpPr/>
              <p:nvPr/>
            </p:nvSpPr>
            <p:spPr>
              <a:xfrm>
                <a:off x="802738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80990CFE-3B65-4CCC-9F30-0A2F15461EB5}"/>
                  </a:ext>
                </a:extLst>
              </p:cNvPr>
              <p:cNvSpPr/>
              <p:nvPr/>
            </p:nvSpPr>
            <p:spPr>
              <a:xfrm>
                <a:off x="855785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EED750D3-FE09-4A78-A976-82A393E173C0}"/>
                </a:ext>
              </a:extLst>
            </p:cNvPr>
            <p:cNvGrpSpPr/>
            <p:nvPr/>
          </p:nvGrpSpPr>
          <p:grpSpPr>
            <a:xfrm>
              <a:off x="4314092" y="7124700"/>
              <a:ext cx="4360991" cy="117231"/>
              <a:chOff x="4314092" y="5791200"/>
              <a:chExt cx="4360991" cy="117231"/>
            </a:xfrm>
            <a:grpFill/>
          </p:grpSpPr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C653876D-9B47-4B53-A521-FAC4EC271717}"/>
                  </a:ext>
                </a:extLst>
              </p:cNvPr>
              <p:cNvSpPr/>
              <p:nvPr/>
            </p:nvSpPr>
            <p:spPr>
              <a:xfrm>
                <a:off x="431409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D3406E2A-5C03-4041-8FC0-5D7ECC2AEFF9}"/>
                  </a:ext>
                </a:extLst>
              </p:cNvPr>
              <p:cNvSpPr/>
              <p:nvPr/>
            </p:nvSpPr>
            <p:spPr>
              <a:xfrm>
                <a:off x="484456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C7CE9B81-685B-425A-ABA3-28143C0DCA68}"/>
                  </a:ext>
                </a:extLst>
              </p:cNvPr>
              <p:cNvSpPr/>
              <p:nvPr/>
            </p:nvSpPr>
            <p:spPr>
              <a:xfrm>
                <a:off x="537503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55DA1034-92ED-4005-AB3E-607C1F0722E7}"/>
                  </a:ext>
                </a:extLst>
              </p:cNvPr>
              <p:cNvSpPr/>
              <p:nvPr/>
            </p:nvSpPr>
            <p:spPr>
              <a:xfrm>
                <a:off x="590550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5CD786CD-4050-451F-9731-DA18639E5539}"/>
                  </a:ext>
                </a:extLst>
              </p:cNvPr>
              <p:cNvSpPr/>
              <p:nvPr/>
            </p:nvSpPr>
            <p:spPr>
              <a:xfrm>
                <a:off x="643597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989728EC-62FD-473D-9554-F1C09F463608}"/>
                  </a:ext>
                </a:extLst>
              </p:cNvPr>
              <p:cNvSpPr/>
              <p:nvPr/>
            </p:nvSpPr>
            <p:spPr>
              <a:xfrm>
                <a:off x="696644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A277D1C2-5A8D-4FEE-BFD4-D2DF8980629C}"/>
                  </a:ext>
                </a:extLst>
              </p:cNvPr>
              <p:cNvSpPr/>
              <p:nvPr/>
            </p:nvSpPr>
            <p:spPr>
              <a:xfrm>
                <a:off x="749691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CAC23118-58EA-4FB2-A38C-A7B974449204}"/>
                  </a:ext>
                </a:extLst>
              </p:cNvPr>
              <p:cNvSpPr/>
              <p:nvPr/>
            </p:nvSpPr>
            <p:spPr>
              <a:xfrm>
                <a:off x="802738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FA8C57EA-89E8-40B9-842D-48E75924C8A0}"/>
                  </a:ext>
                </a:extLst>
              </p:cNvPr>
              <p:cNvSpPr/>
              <p:nvPr/>
            </p:nvSpPr>
            <p:spPr>
              <a:xfrm>
                <a:off x="855785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8097B4FE-9435-43B2-B201-90A051DDAD63}"/>
                </a:ext>
              </a:extLst>
            </p:cNvPr>
            <p:cNvGrpSpPr/>
            <p:nvPr/>
          </p:nvGrpSpPr>
          <p:grpSpPr>
            <a:xfrm>
              <a:off x="4314092" y="7569200"/>
              <a:ext cx="4360991" cy="117231"/>
              <a:chOff x="4314092" y="5791200"/>
              <a:chExt cx="4360991" cy="117231"/>
            </a:xfrm>
            <a:grpFill/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AB4A878F-CD32-4AA9-B905-AD1F46057C7B}"/>
                  </a:ext>
                </a:extLst>
              </p:cNvPr>
              <p:cNvSpPr/>
              <p:nvPr/>
            </p:nvSpPr>
            <p:spPr>
              <a:xfrm>
                <a:off x="431409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E13317C8-FA90-4EE3-BFE1-2A1DA77EE2A8}"/>
                  </a:ext>
                </a:extLst>
              </p:cNvPr>
              <p:cNvSpPr/>
              <p:nvPr/>
            </p:nvSpPr>
            <p:spPr>
              <a:xfrm>
                <a:off x="484456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05F1D4C1-7BB2-40F7-AF85-6707411845D5}"/>
                  </a:ext>
                </a:extLst>
              </p:cNvPr>
              <p:cNvSpPr/>
              <p:nvPr/>
            </p:nvSpPr>
            <p:spPr>
              <a:xfrm>
                <a:off x="537503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EA1D0456-CDF7-4FD0-AF55-4F456E422F64}"/>
                  </a:ext>
                </a:extLst>
              </p:cNvPr>
              <p:cNvSpPr/>
              <p:nvPr/>
            </p:nvSpPr>
            <p:spPr>
              <a:xfrm>
                <a:off x="590550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615F4199-B123-477F-9996-9C5B9AB26004}"/>
                  </a:ext>
                </a:extLst>
              </p:cNvPr>
              <p:cNvSpPr/>
              <p:nvPr/>
            </p:nvSpPr>
            <p:spPr>
              <a:xfrm>
                <a:off x="643597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31CDF529-A56C-4368-AAD8-3CD8CA14B688}"/>
                  </a:ext>
                </a:extLst>
              </p:cNvPr>
              <p:cNvSpPr/>
              <p:nvPr/>
            </p:nvSpPr>
            <p:spPr>
              <a:xfrm>
                <a:off x="696644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15BDBEE0-1DDD-4E8A-8828-9C10BCC5EABC}"/>
                  </a:ext>
                </a:extLst>
              </p:cNvPr>
              <p:cNvSpPr/>
              <p:nvPr/>
            </p:nvSpPr>
            <p:spPr>
              <a:xfrm>
                <a:off x="749691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2C15F07C-1F66-4494-BFDB-2F07E87C4718}"/>
                  </a:ext>
                </a:extLst>
              </p:cNvPr>
              <p:cNvSpPr/>
              <p:nvPr/>
            </p:nvSpPr>
            <p:spPr>
              <a:xfrm>
                <a:off x="802738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BB2AF861-688D-477B-8148-0CAA84A82CF8}"/>
                  </a:ext>
                </a:extLst>
              </p:cNvPr>
              <p:cNvSpPr/>
              <p:nvPr/>
            </p:nvSpPr>
            <p:spPr>
              <a:xfrm>
                <a:off x="855785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</p:grp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6640F0A7-1463-458F-8985-5BDADA216F18}"/>
              </a:ext>
            </a:extLst>
          </p:cNvPr>
          <p:cNvSpPr txBox="1"/>
          <p:nvPr userDrawn="1"/>
        </p:nvSpPr>
        <p:spPr>
          <a:xfrm>
            <a:off x="681572" y="6300846"/>
            <a:ext cx="2897010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25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Experience </a:t>
            </a:r>
            <a:r>
              <a:rPr lang="en-US" sz="1125" b="1" dirty="0">
                <a:solidFill>
                  <a:schemeClr val="accent2"/>
                </a:solidFill>
                <a:latin typeface="+mj-lt"/>
              </a:rPr>
              <a:t>/</a:t>
            </a:r>
            <a:r>
              <a:rPr lang="en-US" sz="1125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Multipurpose Presentation</a:t>
            </a:r>
            <a:endParaRPr lang="en-US" sz="1125" dirty="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A8F4C318-BDA8-4422-A37E-DC88DA55EF13}"/>
              </a:ext>
            </a:extLst>
          </p:cNvPr>
          <p:cNvSpPr/>
          <p:nvPr userDrawn="1"/>
        </p:nvSpPr>
        <p:spPr>
          <a:xfrm>
            <a:off x="0" y="5996368"/>
            <a:ext cx="286193" cy="571500"/>
          </a:xfrm>
          <a:custGeom>
            <a:avLst/>
            <a:gdLst>
              <a:gd name="connsiteX0" fmla="*/ 0 w 457200"/>
              <a:gd name="connsiteY0" fmla="*/ 0 h 914400"/>
              <a:gd name="connsiteX1" fmla="*/ 457200 w 457200"/>
              <a:gd name="connsiteY1" fmla="*/ 457200 h 914400"/>
              <a:gd name="connsiteX2" fmla="*/ 0 w 457200"/>
              <a:gd name="connsiteY2" fmla="*/ 914400 h 914400"/>
              <a:gd name="connsiteX3" fmla="*/ 0 w 457200"/>
              <a:gd name="connsiteY3" fmla="*/ 679939 h 914400"/>
              <a:gd name="connsiteX4" fmla="*/ 222739 w 457200"/>
              <a:gd name="connsiteY4" fmla="*/ 457200 h 914400"/>
              <a:gd name="connsiteX5" fmla="*/ 0 w 457200"/>
              <a:gd name="connsiteY5" fmla="*/ 234461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7200" h="914400">
                <a:moveTo>
                  <a:pt x="0" y="0"/>
                </a:moveTo>
                <a:cubicBezTo>
                  <a:pt x="252505" y="0"/>
                  <a:pt x="457200" y="204695"/>
                  <a:pt x="457200" y="457200"/>
                </a:cubicBezTo>
                <a:cubicBezTo>
                  <a:pt x="457200" y="709705"/>
                  <a:pt x="252505" y="914400"/>
                  <a:pt x="0" y="914400"/>
                </a:cubicBezTo>
                <a:lnTo>
                  <a:pt x="0" y="679939"/>
                </a:lnTo>
                <a:cubicBezTo>
                  <a:pt x="123015" y="679939"/>
                  <a:pt x="222739" y="580215"/>
                  <a:pt x="222739" y="457200"/>
                </a:cubicBezTo>
                <a:cubicBezTo>
                  <a:pt x="222739" y="334185"/>
                  <a:pt x="123015" y="234461"/>
                  <a:pt x="0" y="23446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223C0195-5A4E-4D89-BD93-827D5F711C0D}"/>
              </a:ext>
            </a:extLst>
          </p:cNvPr>
          <p:cNvSpPr/>
          <p:nvPr userDrawn="1"/>
        </p:nvSpPr>
        <p:spPr>
          <a:xfrm>
            <a:off x="193440" y="5556752"/>
            <a:ext cx="278854" cy="27842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D0EFA8E7-E265-41A6-8827-DB8253F2DE58}"/>
              </a:ext>
            </a:extLst>
          </p:cNvPr>
          <p:cNvSpPr/>
          <p:nvPr userDrawn="1"/>
        </p:nvSpPr>
        <p:spPr>
          <a:xfrm>
            <a:off x="12052573" y="970969"/>
            <a:ext cx="139426" cy="278423"/>
          </a:xfrm>
          <a:custGeom>
            <a:avLst/>
            <a:gdLst>
              <a:gd name="connsiteX0" fmla="*/ 222736 w 222736"/>
              <a:gd name="connsiteY0" fmla="*/ 0 h 445476"/>
              <a:gd name="connsiteX1" fmla="*/ 222736 w 222736"/>
              <a:gd name="connsiteY1" fmla="*/ 114224 h 445476"/>
              <a:gd name="connsiteX2" fmla="*/ 180500 w 222736"/>
              <a:gd name="connsiteY2" fmla="*/ 122751 h 445476"/>
              <a:gd name="connsiteX3" fmla="*/ 114224 w 222736"/>
              <a:gd name="connsiteY3" fmla="*/ 222738 h 445476"/>
              <a:gd name="connsiteX4" fmla="*/ 180500 w 222736"/>
              <a:gd name="connsiteY4" fmla="*/ 322724 h 445476"/>
              <a:gd name="connsiteX5" fmla="*/ 222736 w 222736"/>
              <a:gd name="connsiteY5" fmla="*/ 331251 h 445476"/>
              <a:gd name="connsiteX6" fmla="*/ 222736 w 222736"/>
              <a:gd name="connsiteY6" fmla="*/ 445476 h 445476"/>
              <a:gd name="connsiteX7" fmla="*/ 136038 w 222736"/>
              <a:gd name="connsiteY7" fmla="*/ 427972 h 445476"/>
              <a:gd name="connsiteX8" fmla="*/ 0 w 222736"/>
              <a:gd name="connsiteY8" fmla="*/ 222738 h 445476"/>
              <a:gd name="connsiteX9" fmla="*/ 136038 w 222736"/>
              <a:gd name="connsiteY9" fmla="*/ 17503 h 445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2736" h="445476">
                <a:moveTo>
                  <a:pt x="222736" y="0"/>
                </a:moveTo>
                <a:lnTo>
                  <a:pt x="222736" y="114224"/>
                </a:lnTo>
                <a:lnTo>
                  <a:pt x="180500" y="122751"/>
                </a:lnTo>
                <a:cubicBezTo>
                  <a:pt x="141552" y="139225"/>
                  <a:pt x="114224" y="177790"/>
                  <a:pt x="114224" y="222738"/>
                </a:cubicBezTo>
                <a:cubicBezTo>
                  <a:pt x="114224" y="267685"/>
                  <a:pt x="141552" y="306251"/>
                  <a:pt x="180500" y="322724"/>
                </a:cubicBezTo>
                <a:lnTo>
                  <a:pt x="222736" y="331251"/>
                </a:lnTo>
                <a:lnTo>
                  <a:pt x="222736" y="445476"/>
                </a:lnTo>
                <a:lnTo>
                  <a:pt x="136038" y="427972"/>
                </a:lnTo>
                <a:cubicBezTo>
                  <a:pt x="56094" y="394159"/>
                  <a:pt x="0" y="314999"/>
                  <a:pt x="0" y="222738"/>
                </a:cubicBezTo>
                <a:cubicBezTo>
                  <a:pt x="0" y="130476"/>
                  <a:pt x="56094" y="51317"/>
                  <a:pt x="136038" y="1750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</p:spTree>
    <p:extLst>
      <p:ext uri="{BB962C8B-B14F-4D97-AF65-F5344CB8AC3E}">
        <p14:creationId xmlns:p14="http://schemas.microsoft.com/office/powerpoint/2010/main" val="3771480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78" grpId="0" animBg="1"/>
      <p:bldP spid="79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80C7F1F6-EC72-4B8B-838D-EE60FBEF58E3}"/>
              </a:ext>
            </a:extLst>
          </p:cNvPr>
          <p:cNvSpPr/>
          <p:nvPr userDrawn="1"/>
        </p:nvSpPr>
        <p:spPr>
          <a:xfrm>
            <a:off x="-1" y="0"/>
            <a:ext cx="7037942" cy="4872915"/>
          </a:xfrm>
          <a:custGeom>
            <a:avLst/>
            <a:gdLst>
              <a:gd name="connsiteX0" fmla="*/ 0 w 11243296"/>
              <a:gd name="connsiteY0" fmla="*/ 0 h 7796664"/>
              <a:gd name="connsiteX1" fmla="*/ 11243296 w 11243296"/>
              <a:gd name="connsiteY1" fmla="*/ 0 h 7796664"/>
              <a:gd name="connsiteX2" fmla="*/ 11175587 w 11243296"/>
              <a:gd name="connsiteY2" fmla="*/ 50655 h 7796664"/>
              <a:gd name="connsiteX3" fmla="*/ 9350546 w 11243296"/>
              <a:gd name="connsiteY3" fmla="*/ 2469875 h 7796664"/>
              <a:gd name="connsiteX4" fmla="*/ 5186179 w 11243296"/>
              <a:gd name="connsiteY4" fmla="*/ 3503815 h 7796664"/>
              <a:gd name="connsiteX5" fmla="*/ 3299614 w 11243296"/>
              <a:gd name="connsiteY5" fmla="*/ 6477204 h 7796664"/>
              <a:gd name="connsiteX6" fmla="*/ 58709 w 11243296"/>
              <a:gd name="connsiteY6" fmla="*/ 7749628 h 7796664"/>
              <a:gd name="connsiteX7" fmla="*/ 0 w 11243296"/>
              <a:gd name="connsiteY7" fmla="*/ 7796664 h 7796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243296" h="7796664">
                <a:moveTo>
                  <a:pt x="0" y="0"/>
                </a:moveTo>
                <a:lnTo>
                  <a:pt x="11243296" y="0"/>
                </a:lnTo>
                <a:lnTo>
                  <a:pt x="11175587" y="50655"/>
                </a:lnTo>
                <a:cubicBezTo>
                  <a:pt x="10088131" y="895141"/>
                  <a:pt x="10359046" y="1570920"/>
                  <a:pt x="9350546" y="2469875"/>
                </a:cubicBezTo>
                <a:cubicBezTo>
                  <a:pt x="8197975" y="3497251"/>
                  <a:pt x="6215173" y="2897447"/>
                  <a:pt x="5186179" y="3503815"/>
                </a:cubicBezTo>
                <a:cubicBezTo>
                  <a:pt x="4157184" y="4110184"/>
                  <a:pt x="4432578" y="5542646"/>
                  <a:pt x="3299614" y="6477204"/>
                </a:cubicBezTo>
                <a:cubicBezTo>
                  <a:pt x="2379081" y="7236533"/>
                  <a:pt x="1109962" y="6956642"/>
                  <a:pt x="58709" y="7749628"/>
                </a:cubicBezTo>
                <a:lnTo>
                  <a:pt x="0" y="779666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374A953A-2382-44D1-9F8F-08B794EF241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45032" y="1583313"/>
            <a:ext cx="2012887" cy="3691374"/>
          </a:xfrm>
          <a:prstGeom prst="roundRect">
            <a:avLst>
              <a:gd name="adj" fmla="val 3871"/>
            </a:avLst>
          </a:prstGeom>
          <a:solidFill>
            <a:schemeClr val="bg1">
              <a:lumMod val="95000"/>
              <a:alpha val="25000"/>
            </a:schemeClr>
          </a:solidFill>
          <a:effectLst>
            <a:outerShdw blurRad="1143000" dist="952500" dir="5400000" sx="85000" sy="85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2971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5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2971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2563899A-E5A9-45AE-85FA-28CC51EBCEB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085501" y="1373819"/>
            <a:ext cx="2129245" cy="3904758"/>
          </a:xfrm>
          <a:custGeom>
            <a:avLst/>
            <a:gdLst>
              <a:gd name="connsiteX0" fmla="*/ 0 w 2685414"/>
              <a:gd name="connsiteY0" fmla="*/ 0 h 4932325"/>
              <a:gd name="connsiteX1" fmla="*/ 2685414 w 2685414"/>
              <a:gd name="connsiteY1" fmla="*/ 0 h 4932325"/>
              <a:gd name="connsiteX2" fmla="*/ 2685414 w 2685414"/>
              <a:gd name="connsiteY2" fmla="*/ 4932325 h 4932325"/>
              <a:gd name="connsiteX3" fmla="*/ 0 w 2685414"/>
              <a:gd name="connsiteY3" fmla="*/ 4932325 h 4932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85414" h="4932325">
                <a:moveTo>
                  <a:pt x="0" y="0"/>
                </a:moveTo>
                <a:lnTo>
                  <a:pt x="2685414" y="0"/>
                </a:lnTo>
                <a:lnTo>
                  <a:pt x="2685414" y="4932325"/>
                </a:lnTo>
                <a:lnTo>
                  <a:pt x="0" y="4932325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</p:spPr>
        <p:txBody>
          <a:bodyPr wrap="square">
            <a:noAutofit/>
          </a:bodyPr>
          <a:lstStyle>
            <a:lvl1pPr marL="0" marR="0" indent="0" algn="l" defTabSz="912971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5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2971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522A340-EAD9-4B21-95A6-ED2B6CC77C4D}"/>
              </a:ext>
            </a:extLst>
          </p:cNvPr>
          <p:cNvGrpSpPr/>
          <p:nvPr userDrawn="1"/>
        </p:nvGrpSpPr>
        <p:grpSpPr>
          <a:xfrm>
            <a:off x="658839" y="345558"/>
            <a:ext cx="1161052" cy="225942"/>
            <a:chOff x="6876067" y="4962050"/>
            <a:chExt cx="5796313" cy="1129714"/>
          </a:xfrm>
          <a:solidFill>
            <a:schemeClr val="bg1"/>
          </a:solidFill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2DB24DEF-1D4D-47BE-80E7-B0D19CAE393C}"/>
                </a:ext>
              </a:extLst>
            </p:cNvPr>
            <p:cNvSpPr/>
            <p:nvPr/>
          </p:nvSpPr>
          <p:spPr>
            <a:xfrm>
              <a:off x="11522266" y="5157456"/>
              <a:ext cx="589082" cy="736864"/>
            </a:xfrm>
            <a:custGeom>
              <a:avLst/>
              <a:gdLst>
                <a:gd name="connsiteX0" fmla="*/ 360788 w 589082"/>
                <a:gd name="connsiteY0" fmla="*/ 0 h 736864"/>
                <a:gd name="connsiteX1" fmla="*/ 442322 w 589082"/>
                <a:gd name="connsiteY1" fmla="*/ 6625 h 736864"/>
                <a:gd name="connsiteX2" fmla="*/ 506529 w 589082"/>
                <a:gd name="connsiteY2" fmla="*/ 21912 h 736864"/>
                <a:gd name="connsiteX3" fmla="*/ 552392 w 589082"/>
                <a:gd name="connsiteY3" fmla="*/ 39748 h 736864"/>
                <a:gd name="connsiteX4" fmla="*/ 578891 w 589082"/>
                <a:gd name="connsiteY4" fmla="*/ 54016 h 736864"/>
                <a:gd name="connsiteX5" fmla="*/ 533028 w 589082"/>
                <a:gd name="connsiteY5" fmla="*/ 182432 h 736864"/>
                <a:gd name="connsiteX6" fmla="*/ 457100 w 589082"/>
                <a:gd name="connsiteY6" fmla="*/ 152876 h 736864"/>
                <a:gd name="connsiteX7" fmla="*/ 358750 w 589082"/>
                <a:gd name="connsiteY7" fmla="*/ 140646 h 736864"/>
                <a:gd name="connsiteX8" fmla="*/ 286898 w 589082"/>
                <a:gd name="connsiteY8" fmla="*/ 152876 h 736864"/>
                <a:gd name="connsiteX9" fmla="*/ 224727 w 589082"/>
                <a:gd name="connsiteY9" fmla="*/ 192115 h 736864"/>
                <a:gd name="connsiteX10" fmla="*/ 181412 w 589082"/>
                <a:gd name="connsiteY10" fmla="*/ 261928 h 736864"/>
                <a:gd name="connsiteX11" fmla="*/ 165106 w 589082"/>
                <a:gd name="connsiteY11" fmla="*/ 365884 h 736864"/>
                <a:gd name="connsiteX12" fmla="*/ 175807 w 589082"/>
                <a:gd name="connsiteY12" fmla="*/ 457100 h 736864"/>
                <a:gd name="connsiteX13" fmla="*/ 210459 w 589082"/>
                <a:gd name="connsiteY13" fmla="*/ 529971 h 736864"/>
                <a:gd name="connsiteX14" fmla="*/ 273138 w 589082"/>
                <a:gd name="connsiteY14" fmla="*/ 578382 h 736864"/>
                <a:gd name="connsiteX15" fmla="*/ 366902 w 589082"/>
                <a:gd name="connsiteY15" fmla="*/ 596217 h 736864"/>
                <a:gd name="connsiteX16" fmla="*/ 429072 w 589082"/>
                <a:gd name="connsiteY16" fmla="*/ 592141 h 736864"/>
                <a:gd name="connsiteX17" fmla="*/ 477992 w 589082"/>
                <a:gd name="connsiteY17" fmla="*/ 582459 h 736864"/>
                <a:gd name="connsiteX18" fmla="*/ 515702 w 589082"/>
                <a:gd name="connsiteY18" fmla="*/ 569719 h 736864"/>
                <a:gd name="connsiteX19" fmla="*/ 545258 w 589082"/>
                <a:gd name="connsiteY19" fmla="*/ 556470 h 736864"/>
                <a:gd name="connsiteX20" fmla="*/ 589082 w 589082"/>
                <a:gd name="connsiteY20" fmla="*/ 683867 h 736864"/>
                <a:gd name="connsiteX21" fmla="*/ 494299 w 589082"/>
                <a:gd name="connsiteY21" fmla="*/ 720557 h 736864"/>
                <a:gd name="connsiteX22" fmla="*/ 352634 w 589082"/>
                <a:gd name="connsiteY22" fmla="*/ 736864 h 736864"/>
                <a:gd name="connsiteX23" fmla="*/ 90196 w 589082"/>
                <a:gd name="connsiteY23" fmla="*/ 641061 h 736864"/>
                <a:gd name="connsiteX24" fmla="*/ 0 w 589082"/>
                <a:gd name="connsiteY24" fmla="*/ 368941 h 736864"/>
                <a:gd name="connsiteX25" fmla="*/ 27517 w 589082"/>
                <a:gd name="connsiteY25" fmla="*/ 212498 h 736864"/>
                <a:gd name="connsiteX26" fmla="*/ 102936 w 589082"/>
                <a:gd name="connsiteY26" fmla="*/ 96312 h 736864"/>
                <a:gd name="connsiteX27" fmla="*/ 217084 w 589082"/>
                <a:gd name="connsiteY27" fmla="*/ 24460 h 736864"/>
                <a:gd name="connsiteX28" fmla="*/ 360788 w 589082"/>
                <a:gd name="connsiteY28" fmla="*/ 0 h 736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89082" h="736864">
                  <a:moveTo>
                    <a:pt x="360788" y="0"/>
                  </a:moveTo>
                  <a:cubicBezTo>
                    <a:pt x="390683" y="0"/>
                    <a:pt x="417862" y="2208"/>
                    <a:pt x="442322" y="6625"/>
                  </a:cubicBezTo>
                  <a:cubicBezTo>
                    <a:pt x="466782" y="11041"/>
                    <a:pt x="488184" y="16137"/>
                    <a:pt x="506529" y="21912"/>
                  </a:cubicBezTo>
                  <a:cubicBezTo>
                    <a:pt x="524874" y="27688"/>
                    <a:pt x="540162" y="33633"/>
                    <a:pt x="552392" y="39748"/>
                  </a:cubicBezTo>
                  <a:cubicBezTo>
                    <a:pt x="564622" y="45863"/>
                    <a:pt x="573455" y="50619"/>
                    <a:pt x="578891" y="54016"/>
                  </a:cubicBezTo>
                  <a:lnTo>
                    <a:pt x="533028" y="182432"/>
                  </a:lnTo>
                  <a:cubicBezTo>
                    <a:pt x="511286" y="170882"/>
                    <a:pt x="485976" y="161030"/>
                    <a:pt x="457100" y="152876"/>
                  </a:cubicBezTo>
                  <a:cubicBezTo>
                    <a:pt x="428222" y="144723"/>
                    <a:pt x="395440" y="140646"/>
                    <a:pt x="358750" y="140646"/>
                  </a:cubicBezTo>
                  <a:cubicBezTo>
                    <a:pt x="334288" y="140646"/>
                    <a:pt x="310338" y="144723"/>
                    <a:pt x="286898" y="152876"/>
                  </a:cubicBezTo>
                  <a:cubicBezTo>
                    <a:pt x="263456" y="161030"/>
                    <a:pt x="242732" y="174109"/>
                    <a:pt x="224727" y="192115"/>
                  </a:cubicBezTo>
                  <a:cubicBezTo>
                    <a:pt x="206722" y="210120"/>
                    <a:pt x="192284" y="233391"/>
                    <a:pt x="181412" y="261928"/>
                  </a:cubicBezTo>
                  <a:cubicBezTo>
                    <a:pt x="170541" y="290465"/>
                    <a:pt x="165106" y="325117"/>
                    <a:pt x="165106" y="365884"/>
                  </a:cubicBezTo>
                  <a:cubicBezTo>
                    <a:pt x="165106" y="398498"/>
                    <a:pt x="168673" y="428903"/>
                    <a:pt x="175807" y="457100"/>
                  </a:cubicBezTo>
                  <a:cubicBezTo>
                    <a:pt x="182942" y="485297"/>
                    <a:pt x="194492" y="509588"/>
                    <a:pt x="210459" y="529971"/>
                  </a:cubicBezTo>
                  <a:cubicBezTo>
                    <a:pt x="226426" y="550355"/>
                    <a:pt x="247319" y="566492"/>
                    <a:pt x="273138" y="578382"/>
                  </a:cubicBezTo>
                  <a:cubicBezTo>
                    <a:pt x="298957" y="590272"/>
                    <a:pt x="330212" y="596217"/>
                    <a:pt x="366902" y="596217"/>
                  </a:cubicBezTo>
                  <a:cubicBezTo>
                    <a:pt x="390004" y="596217"/>
                    <a:pt x="410727" y="594859"/>
                    <a:pt x="429072" y="592141"/>
                  </a:cubicBezTo>
                  <a:cubicBezTo>
                    <a:pt x="447417" y="589423"/>
                    <a:pt x="463724" y="586196"/>
                    <a:pt x="477992" y="582459"/>
                  </a:cubicBezTo>
                  <a:cubicBezTo>
                    <a:pt x="492261" y="578722"/>
                    <a:pt x="504830" y="574475"/>
                    <a:pt x="515702" y="569719"/>
                  </a:cubicBezTo>
                  <a:cubicBezTo>
                    <a:pt x="526572" y="564963"/>
                    <a:pt x="536425" y="560546"/>
                    <a:pt x="545258" y="556470"/>
                  </a:cubicBezTo>
                  <a:lnTo>
                    <a:pt x="589082" y="683867"/>
                  </a:lnTo>
                  <a:cubicBezTo>
                    <a:pt x="566661" y="697456"/>
                    <a:pt x="535066" y="709686"/>
                    <a:pt x="494299" y="720557"/>
                  </a:cubicBezTo>
                  <a:cubicBezTo>
                    <a:pt x="453532" y="731428"/>
                    <a:pt x="406310" y="736864"/>
                    <a:pt x="352634" y="736864"/>
                  </a:cubicBezTo>
                  <a:cubicBezTo>
                    <a:pt x="237806" y="736864"/>
                    <a:pt x="150328" y="704930"/>
                    <a:pt x="90196" y="641061"/>
                  </a:cubicBezTo>
                  <a:cubicBezTo>
                    <a:pt x="30065" y="577193"/>
                    <a:pt x="0" y="486486"/>
                    <a:pt x="0" y="368941"/>
                  </a:cubicBezTo>
                  <a:cubicBezTo>
                    <a:pt x="0" y="310509"/>
                    <a:pt x="9172" y="258361"/>
                    <a:pt x="27517" y="212498"/>
                  </a:cubicBezTo>
                  <a:cubicBezTo>
                    <a:pt x="45862" y="166635"/>
                    <a:pt x="71002" y="127907"/>
                    <a:pt x="102936" y="96312"/>
                  </a:cubicBezTo>
                  <a:cubicBezTo>
                    <a:pt x="134870" y="64718"/>
                    <a:pt x="172920" y="40767"/>
                    <a:pt x="217084" y="24460"/>
                  </a:cubicBezTo>
                  <a:cubicBezTo>
                    <a:pt x="261248" y="8154"/>
                    <a:pt x="309149" y="0"/>
                    <a:pt x="3607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2B6AEC31-A804-48D1-AE58-E8BEFCF4C2FF}"/>
                </a:ext>
              </a:extLst>
            </p:cNvPr>
            <p:cNvSpPr/>
            <p:nvPr/>
          </p:nvSpPr>
          <p:spPr>
            <a:xfrm>
              <a:off x="8104792" y="5165611"/>
              <a:ext cx="539143" cy="714441"/>
            </a:xfrm>
            <a:custGeom>
              <a:avLst/>
              <a:gdLst>
                <a:gd name="connsiteX0" fmla="*/ 222180 w 539143"/>
                <a:gd name="connsiteY0" fmla="*/ 135550 h 714441"/>
                <a:gd name="connsiteX1" fmla="*/ 188038 w 539143"/>
                <a:gd name="connsiteY1" fmla="*/ 136569 h 714441"/>
                <a:gd name="connsiteX2" fmla="*/ 158991 w 539143"/>
                <a:gd name="connsiteY2" fmla="*/ 138607 h 714441"/>
                <a:gd name="connsiteX3" fmla="*/ 158991 w 539143"/>
                <a:gd name="connsiteY3" fmla="*/ 342442 h 714441"/>
                <a:gd name="connsiteX4" fmla="*/ 208931 w 539143"/>
                <a:gd name="connsiteY4" fmla="*/ 342442 h 714441"/>
                <a:gd name="connsiteX5" fmla="*/ 333270 w 539143"/>
                <a:gd name="connsiteY5" fmla="*/ 320020 h 714441"/>
                <a:gd name="connsiteX6" fmla="*/ 375056 w 539143"/>
                <a:gd name="connsiteY6" fmla="*/ 236448 h 714441"/>
                <a:gd name="connsiteX7" fmla="*/ 364355 w 539143"/>
                <a:gd name="connsiteY7" fmla="*/ 187528 h 714441"/>
                <a:gd name="connsiteX8" fmla="*/ 333779 w 539143"/>
                <a:gd name="connsiteY8" fmla="*/ 156443 h 714441"/>
                <a:gd name="connsiteX9" fmla="*/ 285369 w 539143"/>
                <a:gd name="connsiteY9" fmla="*/ 140136 h 714441"/>
                <a:gd name="connsiteX10" fmla="*/ 222180 w 539143"/>
                <a:gd name="connsiteY10" fmla="*/ 135550 h 714441"/>
                <a:gd name="connsiteX11" fmla="*/ 211988 w 539143"/>
                <a:gd name="connsiteY11" fmla="*/ 0 h 714441"/>
                <a:gd name="connsiteX12" fmla="*/ 454552 w 539143"/>
                <a:gd name="connsiteY12" fmla="*/ 55545 h 714441"/>
                <a:gd name="connsiteX13" fmla="*/ 539143 w 539143"/>
                <a:gd name="connsiteY13" fmla="*/ 237467 h 714441"/>
                <a:gd name="connsiteX14" fmla="*/ 453533 w 539143"/>
                <a:gd name="connsiteY14" fmla="*/ 421428 h 714441"/>
                <a:gd name="connsiteX15" fmla="*/ 208931 w 539143"/>
                <a:gd name="connsiteY15" fmla="*/ 477993 h 714441"/>
                <a:gd name="connsiteX16" fmla="*/ 158991 w 539143"/>
                <a:gd name="connsiteY16" fmla="*/ 477993 h 714441"/>
                <a:gd name="connsiteX17" fmla="*/ 158991 w 539143"/>
                <a:gd name="connsiteY17" fmla="*/ 714441 h 714441"/>
                <a:gd name="connsiteX18" fmla="*/ 83218 w 539143"/>
                <a:gd name="connsiteY18" fmla="*/ 714441 h 714441"/>
                <a:gd name="connsiteX19" fmla="*/ 0 w 539143"/>
                <a:gd name="connsiteY19" fmla="*/ 588757 h 714441"/>
                <a:gd name="connsiteX20" fmla="*/ 0 w 539143"/>
                <a:gd name="connsiteY20" fmla="*/ 78427 h 714441"/>
                <a:gd name="connsiteX21" fmla="*/ 48397 w 539143"/>
                <a:gd name="connsiteY21" fmla="*/ 12071 h 714441"/>
                <a:gd name="connsiteX22" fmla="*/ 110071 w 539143"/>
                <a:gd name="connsiteY22" fmla="*/ 4076 h 714441"/>
                <a:gd name="connsiteX23" fmla="*/ 211988 w 539143"/>
                <a:gd name="connsiteY23" fmla="*/ 0 h 714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39143" h="714441">
                  <a:moveTo>
                    <a:pt x="222180" y="135550"/>
                  </a:moveTo>
                  <a:cubicBezTo>
                    <a:pt x="210629" y="135550"/>
                    <a:pt x="199248" y="135890"/>
                    <a:pt x="188038" y="136569"/>
                  </a:cubicBezTo>
                  <a:cubicBezTo>
                    <a:pt x="176827" y="137248"/>
                    <a:pt x="167145" y="137928"/>
                    <a:pt x="158991" y="138607"/>
                  </a:cubicBezTo>
                  <a:lnTo>
                    <a:pt x="158991" y="342442"/>
                  </a:lnTo>
                  <a:lnTo>
                    <a:pt x="208931" y="342442"/>
                  </a:lnTo>
                  <a:cubicBezTo>
                    <a:pt x="263966" y="342442"/>
                    <a:pt x="305412" y="334968"/>
                    <a:pt x="333270" y="320020"/>
                  </a:cubicBezTo>
                  <a:cubicBezTo>
                    <a:pt x="361127" y="305073"/>
                    <a:pt x="375056" y="277215"/>
                    <a:pt x="375056" y="236448"/>
                  </a:cubicBezTo>
                  <a:cubicBezTo>
                    <a:pt x="375056" y="216744"/>
                    <a:pt x="371489" y="200437"/>
                    <a:pt x="364355" y="187528"/>
                  </a:cubicBezTo>
                  <a:cubicBezTo>
                    <a:pt x="357221" y="174618"/>
                    <a:pt x="347029" y="164257"/>
                    <a:pt x="333779" y="156443"/>
                  </a:cubicBezTo>
                  <a:cubicBezTo>
                    <a:pt x="320530" y="148629"/>
                    <a:pt x="304393" y="143194"/>
                    <a:pt x="285369" y="140136"/>
                  </a:cubicBezTo>
                  <a:cubicBezTo>
                    <a:pt x="266344" y="137079"/>
                    <a:pt x="245281" y="135550"/>
                    <a:pt x="222180" y="135550"/>
                  </a:cubicBezTo>
                  <a:close/>
                  <a:moveTo>
                    <a:pt x="211988" y="0"/>
                  </a:moveTo>
                  <a:cubicBezTo>
                    <a:pt x="317303" y="0"/>
                    <a:pt x="398157" y="18515"/>
                    <a:pt x="454552" y="55545"/>
                  </a:cubicBezTo>
                  <a:cubicBezTo>
                    <a:pt x="510946" y="92575"/>
                    <a:pt x="539143" y="153215"/>
                    <a:pt x="539143" y="237467"/>
                  </a:cubicBezTo>
                  <a:cubicBezTo>
                    <a:pt x="539143" y="322399"/>
                    <a:pt x="510606" y="383719"/>
                    <a:pt x="453533" y="421428"/>
                  </a:cubicBezTo>
                  <a:cubicBezTo>
                    <a:pt x="396459" y="459138"/>
                    <a:pt x="314925" y="477993"/>
                    <a:pt x="208931" y="477993"/>
                  </a:cubicBezTo>
                  <a:lnTo>
                    <a:pt x="158991" y="477993"/>
                  </a:lnTo>
                  <a:lnTo>
                    <a:pt x="158991" y="714441"/>
                  </a:lnTo>
                  <a:lnTo>
                    <a:pt x="83218" y="714441"/>
                  </a:lnTo>
                  <a:lnTo>
                    <a:pt x="0" y="588757"/>
                  </a:lnTo>
                  <a:lnTo>
                    <a:pt x="0" y="78427"/>
                  </a:lnTo>
                  <a:lnTo>
                    <a:pt x="48397" y="12071"/>
                  </a:lnTo>
                  <a:lnTo>
                    <a:pt x="110071" y="4076"/>
                  </a:lnTo>
                  <a:cubicBezTo>
                    <a:pt x="148799" y="1358"/>
                    <a:pt x="182772" y="0"/>
                    <a:pt x="2119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9026411-F613-4E49-BA1E-D505188633BF}"/>
                </a:ext>
              </a:extLst>
            </p:cNvPr>
            <p:cNvSpPr/>
            <p:nvPr/>
          </p:nvSpPr>
          <p:spPr>
            <a:xfrm>
              <a:off x="9304941" y="5165611"/>
              <a:ext cx="577873" cy="714441"/>
            </a:xfrm>
            <a:custGeom>
              <a:avLst/>
              <a:gdLst>
                <a:gd name="connsiteX0" fmla="*/ 206893 w 577873"/>
                <a:gd name="connsiteY0" fmla="*/ 0 h 714441"/>
                <a:gd name="connsiteX1" fmla="*/ 450476 w 577873"/>
                <a:gd name="connsiteY1" fmla="*/ 56564 h 714441"/>
                <a:gd name="connsiteX2" fmla="*/ 535067 w 577873"/>
                <a:gd name="connsiteY2" fmla="*/ 232371 h 714441"/>
                <a:gd name="connsiteX3" fmla="*/ 500925 w 577873"/>
                <a:gd name="connsiteY3" fmla="*/ 353144 h 714441"/>
                <a:gd name="connsiteX4" fmla="*/ 402574 w 577873"/>
                <a:gd name="connsiteY4" fmla="*/ 426015 h 714441"/>
                <a:gd name="connsiteX5" fmla="*/ 447418 w 577873"/>
                <a:gd name="connsiteY5" fmla="*/ 486656 h 714441"/>
                <a:gd name="connsiteX6" fmla="*/ 493791 w 577873"/>
                <a:gd name="connsiteY6" fmla="*/ 557998 h 714441"/>
                <a:gd name="connsiteX7" fmla="*/ 538125 w 577873"/>
                <a:gd name="connsiteY7" fmla="*/ 635455 h 714441"/>
                <a:gd name="connsiteX8" fmla="*/ 577873 w 577873"/>
                <a:gd name="connsiteY8" fmla="*/ 714441 h 714441"/>
                <a:gd name="connsiteX9" fmla="*/ 400138 w 577873"/>
                <a:gd name="connsiteY9" fmla="*/ 714441 h 714441"/>
                <a:gd name="connsiteX10" fmla="*/ 360748 w 577873"/>
                <a:gd name="connsiteY10" fmla="*/ 644118 h 714441"/>
                <a:gd name="connsiteX11" fmla="*/ 319830 w 577873"/>
                <a:gd name="connsiteY11" fmla="*/ 574814 h 714441"/>
                <a:gd name="connsiteX12" fmla="*/ 278394 w 577873"/>
                <a:gd name="connsiteY12" fmla="*/ 511116 h 714441"/>
                <a:gd name="connsiteX13" fmla="*/ 237468 w 577873"/>
                <a:gd name="connsiteY13" fmla="*/ 456590 h 714441"/>
                <a:gd name="connsiteX14" fmla="*/ 158992 w 577873"/>
                <a:gd name="connsiteY14" fmla="*/ 456590 h 714441"/>
                <a:gd name="connsiteX15" fmla="*/ 158992 w 577873"/>
                <a:gd name="connsiteY15" fmla="*/ 714441 h 714441"/>
                <a:gd name="connsiteX16" fmla="*/ 0 w 577873"/>
                <a:gd name="connsiteY16" fmla="*/ 714441 h 714441"/>
                <a:gd name="connsiteX17" fmla="*/ 0 w 577873"/>
                <a:gd name="connsiteY17" fmla="*/ 18345 h 714441"/>
                <a:gd name="connsiteX18" fmla="*/ 107523 w 577873"/>
                <a:gd name="connsiteY18" fmla="*/ 4076 h 714441"/>
                <a:gd name="connsiteX19" fmla="*/ 206893 w 577873"/>
                <a:gd name="connsiteY19" fmla="*/ 0 h 714441"/>
                <a:gd name="connsiteX20" fmla="*/ 216066 w 577873"/>
                <a:gd name="connsiteY20" fmla="*/ 135550 h 714441"/>
                <a:gd name="connsiteX21" fmla="*/ 184981 w 577873"/>
                <a:gd name="connsiteY21" fmla="*/ 136569 h 714441"/>
                <a:gd name="connsiteX22" fmla="*/ 158992 w 577873"/>
                <a:gd name="connsiteY22" fmla="*/ 138607 h 714441"/>
                <a:gd name="connsiteX23" fmla="*/ 158992 w 577873"/>
                <a:gd name="connsiteY23" fmla="*/ 330212 h 714441"/>
                <a:gd name="connsiteX24" fmla="*/ 203836 w 577873"/>
                <a:gd name="connsiteY24" fmla="*/ 330212 h 714441"/>
                <a:gd name="connsiteX25" fmla="*/ 332252 w 577873"/>
                <a:gd name="connsiteY25" fmla="*/ 307790 h 714441"/>
                <a:gd name="connsiteX26" fmla="*/ 370980 w 577873"/>
                <a:gd name="connsiteY26" fmla="*/ 231352 h 714441"/>
                <a:gd name="connsiteX27" fmla="*/ 331742 w 577873"/>
                <a:gd name="connsiteY27" fmla="*/ 157462 h 714441"/>
                <a:gd name="connsiteX28" fmla="*/ 216066 w 577873"/>
                <a:gd name="connsiteY28" fmla="*/ 135550 h 714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77873" h="714441">
                  <a:moveTo>
                    <a:pt x="206893" y="0"/>
                  </a:moveTo>
                  <a:cubicBezTo>
                    <a:pt x="312887" y="0"/>
                    <a:pt x="394082" y="18854"/>
                    <a:pt x="450476" y="56564"/>
                  </a:cubicBezTo>
                  <a:cubicBezTo>
                    <a:pt x="506870" y="94273"/>
                    <a:pt x="535067" y="152876"/>
                    <a:pt x="535067" y="232371"/>
                  </a:cubicBezTo>
                  <a:cubicBezTo>
                    <a:pt x="535067" y="281971"/>
                    <a:pt x="523686" y="322229"/>
                    <a:pt x="500925" y="353144"/>
                  </a:cubicBezTo>
                  <a:cubicBezTo>
                    <a:pt x="478164" y="384059"/>
                    <a:pt x="445380" y="408349"/>
                    <a:pt x="402574" y="426015"/>
                  </a:cubicBezTo>
                  <a:cubicBezTo>
                    <a:pt x="416843" y="443680"/>
                    <a:pt x="431791" y="463894"/>
                    <a:pt x="447418" y="486656"/>
                  </a:cubicBezTo>
                  <a:cubicBezTo>
                    <a:pt x="463046" y="509417"/>
                    <a:pt x="478503" y="533198"/>
                    <a:pt x="493791" y="557998"/>
                  </a:cubicBezTo>
                  <a:cubicBezTo>
                    <a:pt x="509078" y="582798"/>
                    <a:pt x="523856" y="608617"/>
                    <a:pt x="538125" y="635455"/>
                  </a:cubicBezTo>
                  <a:cubicBezTo>
                    <a:pt x="552393" y="662293"/>
                    <a:pt x="565642" y="688622"/>
                    <a:pt x="577873" y="714441"/>
                  </a:cubicBezTo>
                  <a:lnTo>
                    <a:pt x="400138" y="714441"/>
                  </a:lnTo>
                  <a:cubicBezTo>
                    <a:pt x="387176" y="691340"/>
                    <a:pt x="374046" y="667899"/>
                    <a:pt x="360748" y="644118"/>
                  </a:cubicBezTo>
                  <a:cubicBezTo>
                    <a:pt x="347452" y="620337"/>
                    <a:pt x="333812" y="597236"/>
                    <a:pt x="319830" y="574814"/>
                  </a:cubicBezTo>
                  <a:cubicBezTo>
                    <a:pt x="305848" y="552392"/>
                    <a:pt x="292037" y="531160"/>
                    <a:pt x="278394" y="511116"/>
                  </a:cubicBezTo>
                  <a:cubicBezTo>
                    <a:pt x="264753" y="491072"/>
                    <a:pt x="251110" y="472897"/>
                    <a:pt x="237468" y="456590"/>
                  </a:cubicBezTo>
                  <a:lnTo>
                    <a:pt x="158992" y="456590"/>
                  </a:lnTo>
                  <a:lnTo>
                    <a:pt x="158992" y="714441"/>
                  </a:lnTo>
                  <a:lnTo>
                    <a:pt x="0" y="714441"/>
                  </a:lnTo>
                  <a:lnTo>
                    <a:pt x="0" y="18345"/>
                  </a:lnTo>
                  <a:cubicBezTo>
                    <a:pt x="34652" y="11550"/>
                    <a:pt x="70494" y="6794"/>
                    <a:pt x="107523" y="4076"/>
                  </a:cubicBezTo>
                  <a:cubicBezTo>
                    <a:pt x="144554" y="1358"/>
                    <a:pt x="177677" y="0"/>
                    <a:pt x="206893" y="0"/>
                  </a:cubicBezTo>
                  <a:close/>
                  <a:moveTo>
                    <a:pt x="216066" y="135550"/>
                  </a:moveTo>
                  <a:cubicBezTo>
                    <a:pt x="204515" y="135550"/>
                    <a:pt x="194153" y="135890"/>
                    <a:pt x="184981" y="136569"/>
                  </a:cubicBezTo>
                  <a:cubicBezTo>
                    <a:pt x="175808" y="137248"/>
                    <a:pt x="167145" y="137928"/>
                    <a:pt x="158992" y="138607"/>
                  </a:cubicBezTo>
                  <a:lnTo>
                    <a:pt x="158992" y="330212"/>
                  </a:lnTo>
                  <a:lnTo>
                    <a:pt x="203836" y="330212"/>
                  </a:lnTo>
                  <a:cubicBezTo>
                    <a:pt x="263627" y="330212"/>
                    <a:pt x="306432" y="322738"/>
                    <a:pt x="332252" y="307790"/>
                  </a:cubicBezTo>
                  <a:cubicBezTo>
                    <a:pt x="358071" y="292842"/>
                    <a:pt x="370980" y="267363"/>
                    <a:pt x="370980" y="231352"/>
                  </a:cubicBezTo>
                  <a:cubicBezTo>
                    <a:pt x="370980" y="196700"/>
                    <a:pt x="357901" y="172070"/>
                    <a:pt x="331742" y="157462"/>
                  </a:cubicBezTo>
                  <a:cubicBezTo>
                    <a:pt x="305583" y="142854"/>
                    <a:pt x="267024" y="135550"/>
                    <a:pt x="216066" y="13555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78DB5E58-2CA5-4FBA-BA78-50C35202173E}"/>
                </a:ext>
              </a:extLst>
            </p:cNvPr>
            <p:cNvSpPr/>
            <p:nvPr/>
          </p:nvSpPr>
          <p:spPr>
            <a:xfrm>
              <a:off x="6876067" y="5173763"/>
              <a:ext cx="476974" cy="706288"/>
            </a:xfrm>
            <a:custGeom>
              <a:avLst/>
              <a:gdLst>
                <a:gd name="connsiteX0" fmla="*/ 0 w 476974"/>
                <a:gd name="connsiteY0" fmla="*/ 0 h 706288"/>
                <a:gd name="connsiteX1" fmla="*/ 410502 w 476974"/>
                <a:gd name="connsiteY1" fmla="*/ 0 h 706288"/>
                <a:gd name="connsiteX2" fmla="*/ 476974 w 476974"/>
                <a:gd name="connsiteY2" fmla="*/ 100394 h 706288"/>
                <a:gd name="connsiteX3" fmla="*/ 476974 w 476974"/>
                <a:gd name="connsiteY3" fmla="*/ 133512 h 706288"/>
                <a:gd name="connsiteX4" fmla="*/ 158991 w 476974"/>
                <a:gd name="connsiteY4" fmla="*/ 133512 h 706288"/>
                <a:gd name="connsiteX5" fmla="*/ 158991 w 476974"/>
                <a:gd name="connsiteY5" fmla="*/ 272120 h 706288"/>
                <a:gd name="connsiteX6" fmla="*/ 441303 w 476974"/>
                <a:gd name="connsiteY6" fmla="*/ 272120 h 706288"/>
                <a:gd name="connsiteX7" fmla="*/ 441303 w 476974"/>
                <a:gd name="connsiteY7" fmla="*/ 402574 h 706288"/>
                <a:gd name="connsiteX8" fmla="*/ 158991 w 476974"/>
                <a:gd name="connsiteY8" fmla="*/ 402574 h 706288"/>
                <a:gd name="connsiteX9" fmla="*/ 158991 w 476974"/>
                <a:gd name="connsiteY9" fmla="*/ 572776 h 706288"/>
                <a:gd name="connsiteX10" fmla="*/ 475297 w 476974"/>
                <a:gd name="connsiteY10" fmla="*/ 572776 h 706288"/>
                <a:gd name="connsiteX11" fmla="*/ 377919 w 476974"/>
                <a:gd name="connsiteY11" fmla="*/ 706288 h 706288"/>
                <a:gd name="connsiteX12" fmla="*/ 0 w 476974"/>
                <a:gd name="connsiteY12" fmla="*/ 706288 h 706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6974" h="706288">
                  <a:moveTo>
                    <a:pt x="0" y="0"/>
                  </a:moveTo>
                  <a:lnTo>
                    <a:pt x="410502" y="0"/>
                  </a:lnTo>
                  <a:lnTo>
                    <a:pt x="476974" y="100394"/>
                  </a:lnTo>
                  <a:lnTo>
                    <a:pt x="476974" y="133512"/>
                  </a:lnTo>
                  <a:lnTo>
                    <a:pt x="158991" y="133512"/>
                  </a:lnTo>
                  <a:lnTo>
                    <a:pt x="158991" y="272120"/>
                  </a:lnTo>
                  <a:lnTo>
                    <a:pt x="441303" y="272120"/>
                  </a:lnTo>
                  <a:lnTo>
                    <a:pt x="441303" y="402574"/>
                  </a:lnTo>
                  <a:lnTo>
                    <a:pt x="158991" y="402574"/>
                  </a:lnTo>
                  <a:lnTo>
                    <a:pt x="158991" y="572776"/>
                  </a:lnTo>
                  <a:lnTo>
                    <a:pt x="475297" y="572776"/>
                  </a:lnTo>
                  <a:lnTo>
                    <a:pt x="377919" y="706288"/>
                  </a:lnTo>
                  <a:lnTo>
                    <a:pt x="0" y="706288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678EA639-C1F4-4C37-A94D-DF89415BFD1F}"/>
                </a:ext>
              </a:extLst>
            </p:cNvPr>
            <p:cNvSpPr/>
            <p:nvPr/>
          </p:nvSpPr>
          <p:spPr>
            <a:xfrm>
              <a:off x="7185646" y="4962050"/>
              <a:ext cx="1067768" cy="1129714"/>
            </a:xfrm>
            <a:custGeom>
              <a:avLst/>
              <a:gdLst>
                <a:gd name="connsiteX0" fmla="*/ 10191 w 667559"/>
                <a:gd name="connsiteY0" fmla="*/ 0 h 706288"/>
                <a:gd name="connsiteX1" fmla="*/ 202815 w 667559"/>
                <a:gd name="connsiteY1" fmla="*/ 0 h 706288"/>
                <a:gd name="connsiteX2" fmla="*/ 337394 w 667559"/>
                <a:gd name="connsiteY2" fmla="*/ 204520 h 706288"/>
                <a:gd name="connsiteX3" fmla="*/ 474919 w 667559"/>
                <a:gd name="connsiteY3" fmla="*/ 0 h 706288"/>
                <a:gd name="connsiteX4" fmla="*/ 656348 w 667559"/>
                <a:gd name="connsiteY4" fmla="*/ 0 h 706288"/>
                <a:gd name="connsiteX5" fmla="*/ 427129 w 667559"/>
                <a:gd name="connsiteY5" fmla="*/ 340882 h 706288"/>
                <a:gd name="connsiteX6" fmla="*/ 575587 w 667559"/>
                <a:gd name="connsiteY6" fmla="*/ 547974 h 706288"/>
                <a:gd name="connsiteX7" fmla="*/ 667559 w 667559"/>
                <a:gd name="connsiteY7" fmla="*/ 706288 h 706288"/>
                <a:gd name="connsiteX8" fmla="*/ 477372 w 667559"/>
                <a:gd name="connsiteY8" fmla="*/ 706288 h 706288"/>
                <a:gd name="connsiteX9" fmla="*/ 412073 w 667559"/>
                <a:gd name="connsiteY9" fmla="*/ 586750 h 706288"/>
                <a:gd name="connsiteX10" fmla="*/ 330610 w 667559"/>
                <a:gd name="connsiteY10" fmla="*/ 484411 h 706288"/>
                <a:gd name="connsiteX11" fmla="*/ 294485 w 667559"/>
                <a:gd name="connsiteY11" fmla="*/ 528219 h 706288"/>
                <a:gd name="connsiteX12" fmla="*/ 250732 w 667559"/>
                <a:gd name="connsiteY12" fmla="*/ 587801 h 706288"/>
                <a:gd name="connsiteX13" fmla="*/ 209782 w 667559"/>
                <a:gd name="connsiteY13" fmla="*/ 653180 h 706288"/>
                <a:gd name="connsiteX14" fmla="*/ 181413 w 667559"/>
                <a:gd name="connsiteY14" fmla="*/ 706288 h 706288"/>
                <a:gd name="connsiteX15" fmla="*/ 0 w 667559"/>
                <a:gd name="connsiteY15" fmla="*/ 706288 h 706288"/>
                <a:gd name="connsiteX16" fmla="*/ 105261 w 667559"/>
                <a:gd name="connsiteY16" fmla="*/ 535465 h 706288"/>
                <a:gd name="connsiteX17" fmla="*/ 240652 w 667559"/>
                <a:gd name="connsiteY17" fmla="*/ 348399 h 706288"/>
                <a:gd name="connsiteX18" fmla="*/ 10191 w 667559"/>
                <a:gd name="connsiteY18" fmla="*/ 0 h 706288"/>
                <a:gd name="connsiteX0" fmla="*/ 10191 w 667559"/>
                <a:gd name="connsiteY0" fmla="*/ 0 h 706288"/>
                <a:gd name="connsiteX1" fmla="*/ 202815 w 667559"/>
                <a:gd name="connsiteY1" fmla="*/ 0 h 706288"/>
                <a:gd name="connsiteX2" fmla="*/ 337394 w 667559"/>
                <a:gd name="connsiteY2" fmla="*/ 204520 h 706288"/>
                <a:gd name="connsiteX3" fmla="*/ 474919 w 667559"/>
                <a:gd name="connsiteY3" fmla="*/ 0 h 706288"/>
                <a:gd name="connsiteX4" fmla="*/ 656348 w 667559"/>
                <a:gd name="connsiteY4" fmla="*/ 0 h 706288"/>
                <a:gd name="connsiteX5" fmla="*/ 427129 w 667559"/>
                <a:gd name="connsiteY5" fmla="*/ 340882 h 706288"/>
                <a:gd name="connsiteX6" fmla="*/ 575587 w 667559"/>
                <a:gd name="connsiteY6" fmla="*/ 547974 h 706288"/>
                <a:gd name="connsiteX7" fmla="*/ 667559 w 667559"/>
                <a:gd name="connsiteY7" fmla="*/ 706288 h 706288"/>
                <a:gd name="connsiteX8" fmla="*/ 477372 w 667559"/>
                <a:gd name="connsiteY8" fmla="*/ 706288 h 706288"/>
                <a:gd name="connsiteX9" fmla="*/ 412073 w 667559"/>
                <a:gd name="connsiteY9" fmla="*/ 586750 h 706288"/>
                <a:gd name="connsiteX10" fmla="*/ 330610 w 667559"/>
                <a:gd name="connsiteY10" fmla="*/ 484411 h 706288"/>
                <a:gd name="connsiteX11" fmla="*/ 294485 w 667559"/>
                <a:gd name="connsiteY11" fmla="*/ 528219 h 706288"/>
                <a:gd name="connsiteX12" fmla="*/ 250732 w 667559"/>
                <a:gd name="connsiteY12" fmla="*/ 587801 h 706288"/>
                <a:gd name="connsiteX13" fmla="*/ 209782 w 667559"/>
                <a:gd name="connsiteY13" fmla="*/ 653180 h 706288"/>
                <a:gd name="connsiteX14" fmla="*/ 181413 w 667559"/>
                <a:gd name="connsiteY14" fmla="*/ 706288 h 706288"/>
                <a:gd name="connsiteX15" fmla="*/ 0 w 667559"/>
                <a:gd name="connsiteY15" fmla="*/ 706288 h 706288"/>
                <a:gd name="connsiteX16" fmla="*/ 105261 w 667559"/>
                <a:gd name="connsiteY16" fmla="*/ 535465 h 706288"/>
                <a:gd name="connsiteX17" fmla="*/ 240652 w 667559"/>
                <a:gd name="connsiteY17" fmla="*/ 348399 h 706288"/>
                <a:gd name="connsiteX18" fmla="*/ 10191 w 667559"/>
                <a:gd name="connsiteY18" fmla="*/ 0 h 706288"/>
                <a:gd name="connsiteX0" fmla="*/ 10191 w 667559"/>
                <a:gd name="connsiteY0" fmla="*/ 0 h 706288"/>
                <a:gd name="connsiteX1" fmla="*/ 202815 w 667559"/>
                <a:gd name="connsiteY1" fmla="*/ 0 h 706288"/>
                <a:gd name="connsiteX2" fmla="*/ 337394 w 667559"/>
                <a:gd name="connsiteY2" fmla="*/ 204520 h 706288"/>
                <a:gd name="connsiteX3" fmla="*/ 474919 w 667559"/>
                <a:gd name="connsiteY3" fmla="*/ 0 h 706288"/>
                <a:gd name="connsiteX4" fmla="*/ 656348 w 667559"/>
                <a:gd name="connsiteY4" fmla="*/ 0 h 706288"/>
                <a:gd name="connsiteX5" fmla="*/ 427129 w 667559"/>
                <a:gd name="connsiteY5" fmla="*/ 340882 h 706288"/>
                <a:gd name="connsiteX6" fmla="*/ 575587 w 667559"/>
                <a:gd name="connsiteY6" fmla="*/ 547974 h 706288"/>
                <a:gd name="connsiteX7" fmla="*/ 667559 w 667559"/>
                <a:gd name="connsiteY7" fmla="*/ 706288 h 706288"/>
                <a:gd name="connsiteX8" fmla="*/ 477372 w 667559"/>
                <a:gd name="connsiteY8" fmla="*/ 706288 h 706288"/>
                <a:gd name="connsiteX9" fmla="*/ 412073 w 667559"/>
                <a:gd name="connsiteY9" fmla="*/ 586750 h 706288"/>
                <a:gd name="connsiteX10" fmla="*/ 330610 w 667559"/>
                <a:gd name="connsiteY10" fmla="*/ 484411 h 706288"/>
                <a:gd name="connsiteX11" fmla="*/ 294485 w 667559"/>
                <a:gd name="connsiteY11" fmla="*/ 528219 h 706288"/>
                <a:gd name="connsiteX12" fmla="*/ 250732 w 667559"/>
                <a:gd name="connsiteY12" fmla="*/ 587801 h 706288"/>
                <a:gd name="connsiteX13" fmla="*/ 209782 w 667559"/>
                <a:gd name="connsiteY13" fmla="*/ 653180 h 706288"/>
                <a:gd name="connsiteX14" fmla="*/ 181413 w 667559"/>
                <a:gd name="connsiteY14" fmla="*/ 706288 h 706288"/>
                <a:gd name="connsiteX15" fmla="*/ 0 w 667559"/>
                <a:gd name="connsiteY15" fmla="*/ 706288 h 706288"/>
                <a:gd name="connsiteX16" fmla="*/ 105261 w 667559"/>
                <a:gd name="connsiteY16" fmla="*/ 535465 h 706288"/>
                <a:gd name="connsiteX17" fmla="*/ 240652 w 667559"/>
                <a:gd name="connsiteY17" fmla="*/ 348399 h 706288"/>
                <a:gd name="connsiteX18" fmla="*/ 10191 w 667559"/>
                <a:gd name="connsiteY18" fmla="*/ 0 h 706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67559" h="706288">
                  <a:moveTo>
                    <a:pt x="10191" y="0"/>
                  </a:moveTo>
                  <a:lnTo>
                    <a:pt x="202815" y="0"/>
                  </a:lnTo>
                  <a:lnTo>
                    <a:pt x="337394" y="204520"/>
                  </a:lnTo>
                  <a:lnTo>
                    <a:pt x="474919" y="0"/>
                  </a:lnTo>
                  <a:lnTo>
                    <a:pt x="656348" y="0"/>
                  </a:lnTo>
                  <a:lnTo>
                    <a:pt x="427129" y="340882"/>
                  </a:lnTo>
                  <a:cubicBezTo>
                    <a:pt x="487239" y="416184"/>
                    <a:pt x="536725" y="485215"/>
                    <a:pt x="575587" y="547974"/>
                  </a:cubicBezTo>
                  <a:cubicBezTo>
                    <a:pt x="614448" y="610733"/>
                    <a:pt x="645106" y="663504"/>
                    <a:pt x="667559" y="706288"/>
                  </a:cubicBezTo>
                  <a:lnTo>
                    <a:pt x="477372" y="706288"/>
                  </a:lnTo>
                  <a:cubicBezTo>
                    <a:pt x="457487" y="666954"/>
                    <a:pt x="435721" y="627108"/>
                    <a:pt x="412073" y="586750"/>
                  </a:cubicBezTo>
                  <a:cubicBezTo>
                    <a:pt x="388425" y="546392"/>
                    <a:pt x="361271" y="512279"/>
                    <a:pt x="330610" y="484411"/>
                  </a:cubicBezTo>
                  <a:cubicBezTo>
                    <a:pt x="321109" y="494921"/>
                    <a:pt x="309067" y="509524"/>
                    <a:pt x="294485" y="528219"/>
                  </a:cubicBezTo>
                  <a:cubicBezTo>
                    <a:pt x="279904" y="546915"/>
                    <a:pt x="265319" y="566775"/>
                    <a:pt x="250732" y="587801"/>
                  </a:cubicBezTo>
                  <a:cubicBezTo>
                    <a:pt x="236146" y="608827"/>
                    <a:pt x="222496" y="630620"/>
                    <a:pt x="209782" y="653180"/>
                  </a:cubicBezTo>
                  <a:cubicBezTo>
                    <a:pt x="197069" y="675740"/>
                    <a:pt x="187613" y="693442"/>
                    <a:pt x="181413" y="706288"/>
                  </a:cubicBezTo>
                  <a:lnTo>
                    <a:pt x="0" y="706288"/>
                  </a:lnTo>
                  <a:cubicBezTo>
                    <a:pt x="29715" y="651136"/>
                    <a:pt x="64802" y="594195"/>
                    <a:pt x="105261" y="535465"/>
                  </a:cubicBezTo>
                  <a:cubicBezTo>
                    <a:pt x="145720" y="476735"/>
                    <a:pt x="190851" y="414380"/>
                    <a:pt x="240652" y="348399"/>
                  </a:cubicBezTo>
                  <a:lnTo>
                    <a:pt x="10191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6AECDE0-6DFF-4A92-BDD9-17B872741B87}"/>
                </a:ext>
              </a:extLst>
            </p:cNvPr>
            <p:cNvSpPr/>
            <p:nvPr/>
          </p:nvSpPr>
          <p:spPr>
            <a:xfrm>
              <a:off x="8723916" y="5173763"/>
              <a:ext cx="500414" cy="706288"/>
            </a:xfrm>
            <a:custGeom>
              <a:avLst/>
              <a:gdLst>
                <a:gd name="connsiteX0" fmla="*/ 0 w 500414"/>
                <a:gd name="connsiteY0" fmla="*/ 0 h 706288"/>
                <a:gd name="connsiteX1" fmla="*/ 476974 w 500414"/>
                <a:gd name="connsiteY1" fmla="*/ 0 h 706288"/>
                <a:gd name="connsiteX2" fmla="*/ 476974 w 500414"/>
                <a:gd name="connsiteY2" fmla="*/ 133512 h 706288"/>
                <a:gd name="connsiteX3" fmla="*/ 158991 w 500414"/>
                <a:gd name="connsiteY3" fmla="*/ 133512 h 706288"/>
                <a:gd name="connsiteX4" fmla="*/ 158991 w 500414"/>
                <a:gd name="connsiteY4" fmla="*/ 272120 h 706288"/>
                <a:gd name="connsiteX5" fmla="*/ 441302 w 500414"/>
                <a:gd name="connsiteY5" fmla="*/ 272120 h 706288"/>
                <a:gd name="connsiteX6" fmla="*/ 441302 w 500414"/>
                <a:gd name="connsiteY6" fmla="*/ 402574 h 706288"/>
                <a:gd name="connsiteX7" fmla="*/ 158991 w 500414"/>
                <a:gd name="connsiteY7" fmla="*/ 402574 h 706288"/>
                <a:gd name="connsiteX8" fmla="*/ 158991 w 500414"/>
                <a:gd name="connsiteY8" fmla="*/ 572776 h 706288"/>
                <a:gd name="connsiteX9" fmla="*/ 500414 w 500414"/>
                <a:gd name="connsiteY9" fmla="*/ 572776 h 706288"/>
                <a:gd name="connsiteX10" fmla="*/ 500414 w 500414"/>
                <a:gd name="connsiteY10" fmla="*/ 706288 h 706288"/>
                <a:gd name="connsiteX11" fmla="*/ 0 w 500414"/>
                <a:gd name="connsiteY11" fmla="*/ 706288 h 706288"/>
                <a:gd name="connsiteX12" fmla="*/ 0 w 500414"/>
                <a:gd name="connsiteY12" fmla="*/ 0 h 706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0414" h="706288">
                  <a:moveTo>
                    <a:pt x="0" y="0"/>
                  </a:moveTo>
                  <a:lnTo>
                    <a:pt x="476974" y="0"/>
                  </a:lnTo>
                  <a:lnTo>
                    <a:pt x="476974" y="133512"/>
                  </a:lnTo>
                  <a:lnTo>
                    <a:pt x="158991" y="133512"/>
                  </a:lnTo>
                  <a:lnTo>
                    <a:pt x="158991" y="272120"/>
                  </a:lnTo>
                  <a:lnTo>
                    <a:pt x="441302" y="272120"/>
                  </a:lnTo>
                  <a:lnTo>
                    <a:pt x="441302" y="402574"/>
                  </a:lnTo>
                  <a:lnTo>
                    <a:pt x="158991" y="402574"/>
                  </a:lnTo>
                  <a:lnTo>
                    <a:pt x="158991" y="572776"/>
                  </a:lnTo>
                  <a:lnTo>
                    <a:pt x="500414" y="572776"/>
                  </a:lnTo>
                  <a:lnTo>
                    <a:pt x="500414" y="706288"/>
                  </a:lnTo>
                  <a:lnTo>
                    <a:pt x="0" y="70628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3D3EB60-590C-453F-83DD-D8100C900616}"/>
                </a:ext>
              </a:extLst>
            </p:cNvPr>
            <p:cNvSpPr/>
            <p:nvPr/>
          </p:nvSpPr>
          <p:spPr>
            <a:xfrm>
              <a:off x="9943117" y="5173763"/>
              <a:ext cx="158991" cy="706288"/>
            </a:xfrm>
            <a:custGeom>
              <a:avLst/>
              <a:gdLst>
                <a:gd name="connsiteX0" fmla="*/ 0 w 158991"/>
                <a:gd name="connsiteY0" fmla="*/ 0 h 706288"/>
                <a:gd name="connsiteX1" fmla="*/ 158991 w 158991"/>
                <a:gd name="connsiteY1" fmla="*/ 0 h 706288"/>
                <a:gd name="connsiteX2" fmla="*/ 158991 w 158991"/>
                <a:gd name="connsiteY2" fmla="*/ 706288 h 706288"/>
                <a:gd name="connsiteX3" fmla="*/ 0 w 158991"/>
                <a:gd name="connsiteY3" fmla="*/ 706288 h 706288"/>
                <a:gd name="connsiteX4" fmla="*/ 0 w 158991"/>
                <a:gd name="connsiteY4" fmla="*/ 0 h 706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991" h="706288">
                  <a:moveTo>
                    <a:pt x="0" y="0"/>
                  </a:moveTo>
                  <a:lnTo>
                    <a:pt x="158991" y="0"/>
                  </a:lnTo>
                  <a:lnTo>
                    <a:pt x="158991" y="706288"/>
                  </a:lnTo>
                  <a:lnTo>
                    <a:pt x="0" y="70628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5CB924A4-0E37-47DB-B6E5-553D0E6C17A9}"/>
                </a:ext>
              </a:extLst>
            </p:cNvPr>
            <p:cNvSpPr/>
            <p:nvPr/>
          </p:nvSpPr>
          <p:spPr>
            <a:xfrm>
              <a:off x="10238390" y="5173763"/>
              <a:ext cx="500416" cy="706288"/>
            </a:xfrm>
            <a:custGeom>
              <a:avLst/>
              <a:gdLst>
                <a:gd name="connsiteX0" fmla="*/ 0 w 500416"/>
                <a:gd name="connsiteY0" fmla="*/ 0 h 706288"/>
                <a:gd name="connsiteX1" fmla="*/ 476974 w 500416"/>
                <a:gd name="connsiteY1" fmla="*/ 0 h 706288"/>
                <a:gd name="connsiteX2" fmla="*/ 476974 w 500416"/>
                <a:gd name="connsiteY2" fmla="*/ 133512 h 706288"/>
                <a:gd name="connsiteX3" fmla="*/ 158992 w 500416"/>
                <a:gd name="connsiteY3" fmla="*/ 133512 h 706288"/>
                <a:gd name="connsiteX4" fmla="*/ 158992 w 500416"/>
                <a:gd name="connsiteY4" fmla="*/ 272120 h 706288"/>
                <a:gd name="connsiteX5" fmla="*/ 441303 w 500416"/>
                <a:gd name="connsiteY5" fmla="*/ 272120 h 706288"/>
                <a:gd name="connsiteX6" fmla="*/ 441303 w 500416"/>
                <a:gd name="connsiteY6" fmla="*/ 402574 h 706288"/>
                <a:gd name="connsiteX7" fmla="*/ 158992 w 500416"/>
                <a:gd name="connsiteY7" fmla="*/ 402574 h 706288"/>
                <a:gd name="connsiteX8" fmla="*/ 158992 w 500416"/>
                <a:gd name="connsiteY8" fmla="*/ 572776 h 706288"/>
                <a:gd name="connsiteX9" fmla="*/ 500416 w 500416"/>
                <a:gd name="connsiteY9" fmla="*/ 572776 h 706288"/>
                <a:gd name="connsiteX10" fmla="*/ 500416 w 500416"/>
                <a:gd name="connsiteY10" fmla="*/ 706288 h 706288"/>
                <a:gd name="connsiteX11" fmla="*/ 0 w 500416"/>
                <a:gd name="connsiteY11" fmla="*/ 706288 h 706288"/>
                <a:gd name="connsiteX12" fmla="*/ 0 w 500416"/>
                <a:gd name="connsiteY12" fmla="*/ 0 h 706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0416" h="706288">
                  <a:moveTo>
                    <a:pt x="0" y="0"/>
                  </a:moveTo>
                  <a:lnTo>
                    <a:pt x="476974" y="0"/>
                  </a:lnTo>
                  <a:lnTo>
                    <a:pt x="476974" y="133512"/>
                  </a:lnTo>
                  <a:lnTo>
                    <a:pt x="158992" y="133512"/>
                  </a:lnTo>
                  <a:lnTo>
                    <a:pt x="158992" y="272120"/>
                  </a:lnTo>
                  <a:lnTo>
                    <a:pt x="441303" y="272120"/>
                  </a:lnTo>
                  <a:lnTo>
                    <a:pt x="441303" y="402574"/>
                  </a:lnTo>
                  <a:lnTo>
                    <a:pt x="158992" y="402574"/>
                  </a:lnTo>
                  <a:lnTo>
                    <a:pt x="158992" y="572776"/>
                  </a:lnTo>
                  <a:lnTo>
                    <a:pt x="500416" y="572776"/>
                  </a:lnTo>
                  <a:lnTo>
                    <a:pt x="500416" y="706288"/>
                  </a:lnTo>
                  <a:lnTo>
                    <a:pt x="0" y="70628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89C1E6C-80D8-4C1D-ABA3-A2DED342347D}"/>
                </a:ext>
              </a:extLst>
            </p:cNvPr>
            <p:cNvSpPr/>
            <p:nvPr/>
          </p:nvSpPr>
          <p:spPr>
            <a:xfrm>
              <a:off x="10819416" y="5173763"/>
              <a:ext cx="607428" cy="706288"/>
            </a:xfrm>
            <a:custGeom>
              <a:avLst/>
              <a:gdLst>
                <a:gd name="connsiteX0" fmla="*/ 0 w 607428"/>
                <a:gd name="connsiteY0" fmla="*/ 0 h 706288"/>
                <a:gd name="connsiteX1" fmla="*/ 129435 w 607428"/>
                <a:gd name="connsiteY1" fmla="*/ 0 h 706288"/>
                <a:gd name="connsiteX2" fmla="*/ 203834 w 607428"/>
                <a:gd name="connsiteY2" fmla="*/ 82553 h 706288"/>
                <a:gd name="connsiteX3" fmla="*/ 286897 w 607428"/>
                <a:gd name="connsiteY3" fmla="*/ 187019 h 706288"/>
                <a:gd name="connsiteX4" fmla="*/ 370979 w 607428"/>
                <a:gd name="connsiteY4" fmla="*/ 302185 h 706288"/>
                <a:gd name="connsiteX5" fmla="*/ 449456 w 607428"/>
                <a:gd name="connsiteY5" fmla="*/ 416843 h 706288"/>
                <a:gd name="connsiteX6" fmla="*/ 449456 w 607428"/>
                <a:gd name="connsiteY6" fmla="*/ 0 h 706288"/>
                <a:gd name="connsiteX7" fmla="*/ 607428 w 607428"/>
                <a:gd name="connsiteY7" fmla="*/ 0 h 706288"/>
                <a:gd name="connsiteX8" fmla="*/ 607428 w 607428"/>
                <a:gd name="connsiteY8" fmla="*/ 706288 h 706288"/>
                <a:gd name="connsiteX9" fmla="*/ 473916 w 607428"/>
                <a:gd name="connsiteY9" fmla="*/ 706288 h 706288"/>
                <a:gd name="connsiteX10" fmla="*/ 326136 w 607428"/>
                <a:gd name="connsiteY10" fmla="*/ 466782 h 706288"/>
                <a:gd name="connsiteX11" fmla="*/ 156952 w 607428"/>
                <a:gd name="connsiteY11" fmla="*/ 243583 h 706288"/>
                <a:gd name="connsiteX12" fmla="*/ 156952 w 607428"/>
                <a:gd name="connsiteY12" fmla="*/ 706288 h 706288"/>
                <a:gd name="connsiteX13" fmla="*/ 0 w 607428"/>
                <a:gd name="connsiteY13" fmla="*/ 706288 h 706288"/>
                <a:gd name="connsiteX14" fmla="*/ 0 w 607428"/>
                <a:gd name="connsiteY14" fmla="*/ 0 h 706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07428" h="706288">
                  <a:moveTo>
                    <a:pt x="0" y="0"/>
                  </a:moveTo>
                  <a:lnTo>
                    <a:pt x="129435" y="0"/>
                  </a:lnTo>
                  <a:cubicBezTo>
                    <a:pt x="151856" y="22422"/>
                    <a:pt x="176656" y="49940"/>
                    <a:pt x="203834" y="82553"/>
                  </a:cubicBezTo>
                  <a:cubicBezTo>
                    <a:pt x="231013" y="115167"/>
                    <a:pt x="258700" y="149989"/>
                    <a:pt x="286897" y="187019"/>
                  </a:cubicBezTo>
                  <a:cubicBezTo>
                    <a:pt x="315094" y="224049"/>
                    <a:pt x="343122" y="262438"/>
                    <a:pt x="370979" y="302185"/>
                  </a:cubicBezTo>
                  <a:cubicBezTo>
                    <a:pt x="398837" y="341933"/>
                    <a:pt x="424996" y="380152"/>
                    <a:pt x="449456" y="416843"/>
                  </a:cubicBezTo>
                  <a:lnTo>
                    <a:pt x="449456" y="0"/>
                  </a:lnTo>
                  <a:lnTo>
                    <a:pt x="607428" y="0"/>
                  </a:lnTo>
                  <a:lnTo>
                    <a:pt x="607428" y="706288"/>
                  </a:lnTo>
                  <a:lnTo>
                    <a:pt x="473916" y="706288"/>
                  </a:lnTo>
                  <a:cubicBezTo>
                    <a:pt x="428393" y="625434"/>
                    <a:pt x="379132" y="545598"/>
                    <a:pt x="326136" y="466782"/>
                  </a:cubicBezTo>
                  <a:cubicBezTo>
                    <a:pt x="273138" y="387966"/>
                    <a:pt x="216744" y="313566"/>
                    <a:pt x="156952" y="243583"/>
                  </a:cubicBezTo>
                  <a:lnTo>
                    <a:pt x="156952" y="706288"/>
                  </a:lnTo>
                  <a:lnTo>
                    <a:pt x="0" y="70628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DC8C33C-38FE-4269-970E-07339ABBA466}"/>
                </a:ext>
              </a:extLst>
            </p:cNvPr>
            <p:cNvSpPr/>
            <p:nvPr/>
          </p:nvSpPr>
          <p:spPr>
            <a:xfrm>
              <a:off x="12171966" y="5173763"/>
              <a:ext cx="500414" cy="706288"/>
            </a:xfrm>
            <a:custGeom>
              <a:avLst/>
              <a:gdLst>
                <a:gd name="connsiteX0" fmla="*/ 0 w 500414"/>
                <a:gd name="connsiteY0" fmla="*/ 0 h 706288"/>
                <a:gd name="connsiteX1" fmla="*/ 476974 w 500414"/>
                <a:gd name="connsiteY1" fmla="*/ 0 h 706288"/>
                <a:gd name="connsiteX2" fmla="*/ 476974 w 500414"/>
                <a:gd name="connsiteY2" fmla="*/ 133512 h 706288"/>
                <a:gd name="connsiteX3" fmla="*/ 158991 w 500414"/>
                <a:gd name="connsiteY3" fmla="*/ 133512 h 706288"/>
                <a:gd name="connsiteX4" fmla="*/ 158991 w 500414"/>
                <a:gd name="connsiteY4" fmla="*/ 272120 h 706288"/>
                <a:gd name="connsiteX5" fmla="*/ 441302 w 500414"/>
                <a:gd name="connsiteY5" fmla="*/ 272120 h 706288"/>
                <a:gd name="connsiteX6" fmla="*/ 441302 w 500414"/>
                <a:gd name="connsiteY6" fmla="*/ 402574 h 706288"/>
                <a:gd name="connsiteX7" fmla="*/ 158991 w 500414"/>
                <a:gd name="connsiteY7" fmla="*/ 402574 h 706288"/>
                <a:gd name="connsiteX8" fmla="*/ 158991 w 500414"/>
                <a:gd name="connsiteY8" fmla="*/ 572776 h 706288"/>
                <a:gd name="connsiteX9" fmla="*/ 500414 w 500414"/>
                <a:gd name="connsiteY9" fmla="*/ 572776 h 706288"/>
                <a:gd name="connsiteX10" fmla="*/ 500414 w 500414"/>
                <a:gd name="connsiteY10" fmla="*/ 706288 h 706288"/>
                <a:gd name="connsiteX11" fmla="*/ 0 w 500414"/>
                <a:gd name="connsiteY11" fmla="*/ 706288 h 706288"/>
                <a:gd name="connsiteX12" fmla="*/ 0 w 500414"/>
                <a:gd name="connsiteY12" fmla="*/ 0 h 706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0414" h="706288">
                  <a:moveTo>
                    <a:pt x="0" y="0"/>
                  </a:moveTo>
                  <a:lnTo>
                    <a:pt x="476974" y="0"/>
                  </a:lnTo>
                  <a:lnTo>
                    <a:pt x="476974" y="133512"/>
                  </a:lnTo>
                  <a:lnTo>
                    <a:pt x="158991" y="133512"/>
                  </a:lnTo>
                  <a:lnTo>
                    <a:pt x="158991" y="272120"/>
                  </a:lnTo>
                  <a:lnTo>
                    <a:pt x="441302" y="272120"/>
                  </a:lnTo>
                  <a:lnTo>
                    <a:pt x="441302" y="402574"/>
                  </a:lnTo>
                  <a:lnTo>
                    <a:pt x="158991" y="402574"/>
                  </a:lnTo>
                  <a:lnTo>
                    <a:pt x="158991" y="572776"/>
                  </a:lnTo>
                  <a:lnTo>
                    <a:pt x="500414" y="572776"/>
                  </a:lnTo>
                  <a:lnTo>
                    <a:pt x="500414" y="706288"/>
                  </a:lnTo>
                  <a:lnTo>
                    <a:pt x="0" y="70628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</p:grpSp>
    </p:spTree>
    <p:extLst>
      <p:ext uri="{BB962C8B-B14F-4D97-AF65-F5344CB8AC3E}">
        <p14:creationId xmlns:p14="http://schemas.microsoft.com/office/powerpoint/2010/main" val="2847306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8" presetClass="entr" presetSubtype="3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entr" presetSubtype="3" fill="hold" grpId="0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3" grpId="0" animBg="1"/>
      <p:bldP spid="24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ectangle 85">
            <a:extLst>
              <a:ext uri="{FF2B5EF4-FFF2-40B4-BE49-F238E27FC236}">
                <a16:creationId xmlns:a16="http://schemas.microsoft.com/office/drawing/2014/main" id="{14B5E37C-F29D-45F1-B86B-AEF4BE635A4B}"/>
              </a:ext>
            </a:extLst>
          </p:cNvPr>
          <p:cNvSpPr/>
          <p:nvPr userDrawn="1"/>
        </p:nvSpPr>
        <p:spPr>
          <a:xfrm>
            <a:off x="0" y="0"/>
            <a:ext cx="12192000" cy="5429250"/>
          </a:xfrm>
          <a:prstGeom prst="rect">
            <a:avLst/>
          </a:prstGeom>
          <a:solidFill>
            <a:srgbClr val="1005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97" name="Picture Placeholder 96">
            <a:extLst>
              <a:ext uri="{FF2B5EF4-FFF2-40B4-BE49-F238E27FC236}">
                <a16:creationId xmlns:a16="http://schemas.microsoft.com/office/drawing/2014/main" id="{C50EDB19-FEEA-4F00-BB88-888C3600383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517655" y="1837692"/>
            <a:ext cx="2047066" cy="2604917"/>
          </a:xfrm>
          <a:custGeom>
            <a:avLst/>
            <a:gdLst>
              <a:gd name="connsiteX0" fmla="*/ 89572 w 3270242"/>
              <a:gd name="connsiteY0" fmla="*/ 0 h 4167867"/>
              <a:gd name="connsiteX1" fmla="*/ 3180670 w 3270242"/>
              <a:gd name="connsiteY1" fmla="*/ 0 h 4167867"/>
              <a:gd name="connsiteX2" fmla="*/ 3270242 w 3270242"/>
              <a:gd name="connsiteY2" fmla="*/ 89572 h 4167867"/>
              <a:gd name="connsiteX3" fmla="*/ 3270242 w 3270242"/>
              <a:gd name="connsiteY3" fmla="*/ 4078295 h 4167867"/>
              <a:gd name="connsiteX4" fmla="*/ 3180670 w 3270242"/>
              <a:gd name="connsiteY4" fmla="*/ 4167867 h 4167867"/>
              <a:gd name="connsiteX5" fmla="*/ 89572 w 3270242"/>
              <a:gd name="connsiteY5" fmla="*/ 4167867 h 4167867"/>
              <a:gd name="connsiteX6" fmla="*/ 0 w 3270242"/>
              <a:gd name="connsiteY6" fmla="*/ 4078295 h 4167867"/>
              <a:gd name="connsiteX7" fmla="*/ 0 w 3270242"/>
              <a:gd name="connsiteY7" fmla="*/ 89572 h 4167867"/>
              <a:gd name="connsiteX8" fmla="*/ 89572 w 3270242"/>
              <a:gd name="connsiteY8" fmla="*/ 0 h 4167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70242" h="4167867">
                <a:moveTo>
                  <a:pt x="89572" y="0"/>
                </a:moveTo>
                <a:lnTo>
                  <a:pt x="3180670" y="0"/>
                </a:lnTo>
                <a:cubicBezTo>
                  <a:pt x="3230139" y="0"/>
                  <a:pt x="3270242" y="40103"/>
                  <a:pt x="3270242" y="89572"/>
                </a:cubicBezTo>
                <a:lnTo>
                  <a:pt x="3270242" y="4078295"/>
                </a:lnTo>
                <a:cubicBezTo>
                  <a:pt x="3270242" y="4127764"/>
                  <a:pt x="3230139" y="4167867"/>
                  <a:pt x="3180670" y="4167867"/>
                </a:cubicBezTo>
                <a:lnTo>
                  <a:pt x="89572" y="4167867"/>
                </a:lnTo>
                <a:cubicBezTo>
                  <a:pt x="40103" y="4167867"/>
                  <a:pt x="0" y="4127764"/>
                  <a:pt x="0" y="4078295"/>
                </a:cubicBezTo>
                <a:lnTo>
                  <a:pt x="0" y="89572"/>
                </a:lnTo>
                <a:cubicBezTo>
                  <a:pt x="0" y="40103"/>
                  <a:pt x="40103" y="0"/>
                  <a:pt x="89572" y="0"/>
                </a:cubicBez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  <a:ln>
            <a:noFill/>
          </a:ln>
          <a:effectLst>
            <a:outerShdw blurRad="990600" dist="1168400" dir="5400000" sx="82000" sy="82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marR="0" indent="0" algn="ctr" defTabSz="285750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25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ctr" defTabSz="285750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pPr marL="0" lvl="0" algn="ctr" defTabSz="285750"/>
            <a:endParaRPr lang="en-US" dirty="0"/>
          </a:p>
        </p:txBody>
      </p:sp>
      <p:sp>
        <p:nvSpPr>
          <p:cNvPr id="98" name="Picture Placeholder 97">
            <a:extLst>
              <a:ext uri="{FF2B5EF4-FFF2-40B4-BE49-F238E27FC236}">
                <a16:creationId xmlns:a16="http://schemas.microsoft.com/office/drawing/2014/main" id="{00690BAB-3EB4-4B3E-8BE2-7BF9B6CC322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887530" y="1837692"/>
            <a:ext cx="2047066" cy="2604917"/>
          </a:xfrm>
          <a:custGeom>
            <a:avLst/>
            <a:gdLst>
              <a:gd name="connsiteX0" fmla="*/ 89572 w 3270242"/>
              <a:gd name="connsiteY0" fmla="*/ 0 h 4167867"/>
              <a:gd name="connsiteX1" fmla="*/ 3180670 w 3270242"/>
              <a:gd name="connsiteY1" fmla="*/ 0 h 4167867"/>
              <a:gd name="connsiteX2" fmla="*/ 3270242 w 3270242"/>
              <a:gd name="connsiteY2" fmla="*/ 89572 h 4167867"/>
              <a:gd name="connsiteX3" fmla="*/ 3270242 w 3270242"/>
              <a:gd name="connsiteY3" fmla="*/ 4078295 h 4167867"/>
              <a:gd name="connsiteX4" fmla="*/ 3180670 w 3270242"/>
              <a:gd name="connsiteY4" fmla="*/ 4167867 h 4167867"/>
              <a:gd name="connsiteX5" fmla="*/ 89572 w 3270242"/>
              <a:gd name="connsiteY5" fmla="*/ 4167867 h 4167867"/>
              <a:gd name="connsiteX6" fmla="*/ 0 w 3270242"/>
              <a:gd name="connsiteY6" fmla="*/ 4078295 h 4167867"/>
              <a:gd name="connsiteX7" fmla="*/ 0 w 3270242"/>
              <a:gd name="connsiteY7" fmla="*/ 89572 h 4167867"/>
              <a:gd name="connsiteX8" fmla="*/ 89572 w 3270242"/>
              <a:gd name="connsiteY8" fmla="*/ 0 h 4167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70242" h="4167867">
                <a:moveTo>
                  <a:pt x="89572" y="0"/>
                </a:moveTo>
                <a:lnTo>
                  <a:pt x="3180670" y="0"/>
                </a:lnTo>
                <a:cubicBezTo>
                  <a:pt x="3230139" y="0"/>
                  <a:pt x="3270242" y="40103"/>
                  <a:pt x="3270242" y="89572"/>
                </a:cubicBezTo>
                <a:lnTo>
                  <a:pt x="3270242" y="4078295"/>
                </a:lnTo>
                <a:cubicBezTo>
                  <a:pt x="3270242" y="4127764"/>
                  <a:pt x="3230139" y="4167867"/>
                  <a:pt x="3180670" y="4167867"/>
                </a:cubicBezTo>
                <a:lnTo>
                  <a:pt x="89572" y="4167867"/>
                </a:lnTo>
                <a:cubicBezTo>
                  <a:pt x="40103" y="4167867"/>
                  <a:pt x="0" y="4127764"/>
                  <a:pt x="0" y="4078295"/>
                </a:cubicBezTo>
                <a:lnTo>
                  <a:pt x="0" y="89572"/>
                </a:lnTo>
                <a:cubicBezTo>
                  <a:pt x="0" y="40103"/>
                  <a:pt x="40103" y="0"/>
                  <a:pt x="89572" y="0"/>
                </a:cubicBez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  <a:ln>
            <a:noFill/>
          </a:ln>
          <a:effectLst>
            <a:outerShdw blurRad="990600" dist="1168400" dir="5400000" sx="82000" sy="82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marR="0" indent="0" algn="ctr" defTabSz="285750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25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ctr" defTabSz="285750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pPr marL="0" lvl="0" algn="ctr" defTabSz="285750"/>
            <a:endParaRPr lang="en-US" dirty="0"/>
          </a:p>
        </p:txBody>
      </p:sp>
      <p:sp>
        <p:nvSpPr>
          <p:cNvPr id="99" name="Picture Placeholder 98">
            <a:extLst>
              <a:ext uri="{FF2B5EF4-FFF2-40B4-BE49-F238E27FC236}">
                <a16:creationId xmlns:a16="http://schemas.microsoft.com/office/drawing/2014/main" id="{B2E2CDF8-D968-4FA6-BB04-13F6C3B35F9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57405" y="1837692"/>
            <a:ext cx="2047066" cy="2604917"/>
          </a:xfrm>
          <a:custGeom>
            <a:avLst/>
            <a:gdLst>
              <a:gd name="connsiteX0" fmla="*/ 89572 w 3270242"/>
              <a:gd name="connsiteY0" fmla="*/ 0 h 4167867"/>
              <a:gd name="connsiteX1" fmla="*/ 3180670 w 3270242"/>
              <a:gd name="connsiteY1" fmla="*/ 0 h 4167867"/>
              <a:gd name="connsiteX2" fmla="*/ 3270242 w 3270242"/>
              <a:gd name="connsiteY2" fmla="*/ 89572 h 4167867"/>
              <a:gd name="connsiteX3" fmla="*/ 3270242 w 3270242"/>
              <a:gd name="connsiteY3" fmla="*/ 4078295 h 4167867"/>
              <a:gd name="connsiteX4" fmla="*/ 3180670 w 3270242"/>
              <a:gd name="connsiteY4" fmla="*/ 4167867 h 4167867"/>
              <a:gd name="connsiteX5" fmla="*/ 89572 w 3270242"/>
              <a:gd name="connsiteY5" fmla="*/ 4167867 h 4167867"/>
              <a:gd name="connsiteX6" fmla="*/ 0 w 3270242"/>
              <a:gd name="connsiteY6" fmla="*/ 4078295 h 4167867"/>
              <a:gd name="connsiteX7" fmla="*/ 0 w 3270242"/>
              <a:gd name="connsiteY7" fmla="*/ 89572 h 4167867"/>
              <a:gd name="connsiteX8" fmla="*/ 89572 w 3270242"/>
              <a:gd name="connsiteY8" fmla="*/ 0 h 4167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70242" h="4167867">
                <a:moveTo>
                  <a:pt x="89572" y="0"/>
                </a:moveTo>
                <a:lnTo>
                  <a:pt x="3180670" y="0"/>
                </a:lnTo>
                <a:cubicBezTo>
                  <a:pt x="3230139" y="0"/>
                  <a:pt x="3270242" y="40103"/>
                  <a:pt x="3270242" y="89572"/>
                </a:cubicBezTo>
                <a:lnTo>
                  <a:pt x="3270242" y="4078295"/>
                </a:lnTo>
                <a:cubicBezTo>
                  <a:pt x="3270242" y="4127764"/>
                  <a:pt x="3230139" y="4167867"/>
                  <a:pt x="3180670" y="4167867"/>
                </a:cubicBezTo>
                <a:lnTo>
                  <a:pt x="89572" y="4167867"/>
                </a:lnTo>
                <a:cubicBezTo>
                  <a:pt x="40103" y="4167867"/>
                  <a:pt x="0" y="4127764"/>
                  <a:pt x="0" y="4078295"/>
                </a:cubicBezTo>
                <a:lnTo>
                  <a:pt x="0" y="89572"/>
                </a:lnTo>
                <a:cubicBezTo>
                  <a:pt x="0" y="40103"/>
                  <a:pt x="40103" y="0"/>
                  <a:pt x="89572" y="0"/>
                </a:cubicBez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  <a:ln>
            <a:noFill/>
          </a:ln>
          <a:effectLst>
            <a:outerShdw blurRad="990600" dist="1168400" dir="5400000" sx="82000" sy="82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marR="0" indent="0" algn="ctr" defTabSz="285750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25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ctr" defTabSz="285750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pPr marL="0" lvl="0" algn="ctr" defTabSz="285750"/>
            <a:endParaRPr lang="en-US" dirty="0"/>
          </a:p>
        </p:txBody>
      </p:sp>
      <p:sp>
        <p:nvSpPr>
          <p:cNvPr id="100" name="Picture Placeholder 99">
            <a:extLst>
              <a:ext uri="{FF2B5EF4-FFF2-40B4-BE49-F238E27FC236}">
                <a16:creationId xmlns:a16="http://schemas.microsoft.com/office/drawing/2014/main" id="{E31A5FD0-30D3-4561-80D7-0E91E39FE4B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627280" y="1837692"/>
            <a:ext cx="2047066" cy="2604917"/>
          </a:xfrm>
          <a:custGeom>
            <a:avLst/>
            <a:gdLst>
              <a:gd name="connsiteX0" fmla="*/ 89572 w 3270242"/>
              <a:gd name="connsiteY0" fmla="*/ 0 h 4167867"/>
              <a:gd name="connsiteX1" fmla="*/ 3180670 w 3270242"/>
              <a:gd name="connsiteY1" fmla="*/ 0 h 4167867"/>
              <a:gd name="connsiteX2" fmla="*/ 3270242 w 3270242"/>
              <a:gd name="connsiteY2" fmla="*/ 89572 h 4167867"/>
              <a:gd name="connsiteX3" fmla="*/ 3270242 w 3270242"/>
              <a:gd name="connsiteY3" fmla="*/ 4078295 h 4167867"/>
              <a:gd name="connsiteX4" fmla="*/ 3180670 w 3270242"/>
              <a:gd name="connsiteY4" fmla="*/ 4167867 h 4167867"/>
              <a:gd name="connsiteX5" fmla="*/ 89572 w 3270242"/>
              <a:gd name="connsiteY5" fmla="*/ 4167867 h 4167867"/>
              <a:gd name="connsiteX6" fmla="*/ 0 w 3270242"/>
              <a:gd name="connsiteY6" fmla="*/ 4078295 h 4167867"/>
              <a:gd name="connsiteX7" fmla="*/ 0 w 3270242"/>
              <a:gd name="connsiteY7" fmla="*/ 89572 h 4167867"/>
              <a:gd name="connsiteX8" fmla="*/ 89572 w 3270242"/>
              <a:gd name="connsiteY8" fmla="*/ 0 h 4167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70242" h="4167867">
                <a:moveTo>
                  <a:pt x="89572" y="0"/>
                </a:moveTo>
                <a:lnTo>
                  <a:pt x="3180670" y="0"/>
                </a:lnTo>
                <a:cubicBezTo>
                  <a:pt x="3230140" y="0"/>
                  <a:pt x="3270242" y="40103"/>
                  <a:pt x="3270242" y="89572"/>
                </a:cubicBezTo>
                <a:lnTo>
                  <a:pt x="3270242" y="4078295"/>
                </a:lnTo>
                <a:cubicBezTo>
                  <a:pt x="3270242" y="4127764"/>
                  <a:pt x="3230140" y="4167867"/>
                  <a:pt x="3180670" y="4167867"/>
                </a:cubicBezTo>
                <a:lnTo>
                  <a:pt x="89572" y="4167867"/>
                </a:lnTo>
                <a:cubicBezTo>
                  <a:pt x="40103" y="4167867"/>
                  <a:pt x="0" y="4127764"/>
                  <a:pt x="0" y="4078295"/>
                </a:cubicBezTo>
                <a:lnTo>
                  <a:pt x="0" y="89572"/>
                </a:lnTo>
                <a:cubicBezTo>
                  <a:pt x="0" y="40103"/>
                  <a:pt x="40103" y="0"/>
                  <a:pt x="89572" y="0"/>
                </a:cubicBez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  <a:ln>
            <a:noFill/>
          </a:ln>
          <a:effectLst>
            <a:outerShdw blurRad="990600" dist="1168400" dir="5400000" sx="82000" sy="82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marR="0" indent="0" algn="ctr" defTabSz="285750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25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ctr" defTabSz="285750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pPr marL="0" lvl="0" algn="ctr" defTabSz="285750"/>
            <a:endParaRPr lang="en-US" dirty="0"/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6ED0D770-FD44-4CEA-B491-48F907409F6A}"/>
              </a:ext>
            </a:extLst>
          </p:cNvPr>
          <p:cNvGrpSpPr/>
          <p:nvPr userDrawn="1"/>
        </p:nvGrpSpPr>
        <p:grpSpPr>
          <a:xfrm>
            <a:off x="658839" y="345558"/>
            <a:ext cx="1161052" cy="225942"/>
            <a:chOff x="6876067" y="4962050"/>
            <a:chExt cx="5796313" cy="1129714"/>
          </a:xfrm>
        </p:grpSpPr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24B98099-740F-482E-A1E2-5C7D674C2CBC}"/>
                </a:ext>
              </a:extLst>
            </p:cNvPr>
            <p:cNvSpPr/>
            <p:nvPr/>
          </p:nvSpPr>
          <p:spPr>
            <a:xfrm>
              <a:off x="11522266" y="5157456"/>
              <a:ext cx="589082" cy="736864"/>
            </a:xfrm>
            <a:custGeom>
              <a:avLst/>
              <a:gdLst>
                <a:gd name="connsiteX0" fmla="*/ 360788 w 589082"/>
                <a:gd name="connsiteY0" fmla="*/ 0 h 736864"/>
                <a:gd name="connsiteX1" fmla="*/ 442322 w 589082"/>
                <a:gd name="connsiteY1" fmla="*/ 6625 h 736864"/>
                <a:gd name="connsiteX2" fmla="*/ 506529 w 589082"/>
                <a:gd name="connsiteY2" fmla="*/ 21912 h 736864"/>
                <a:gd name="connsiteX3" fmla="*/ 552392 w 589082"/>
                <a:gd name="connsiteY3" fmla="*/ 39748 h 736864"/>
                <a:gd name="connsiteX4" fmla="*/ 578891 w 589082"/>
                <a:gd name="connsiteY4" fmla="*/ 54016 h 736864"/>
                <a:gd name="connsiteX5" fmla="*/ 533028 w 589082"/>
                <a:gd name="connsiteY5" fmla="*/ 182432 h 736864"/>
                <a:gd name="connsiteX6" fmla="*/ 457100 w 589082"/>
                <a:gd name="connsiteY6" fmla="*/ 152876 h 736864"/>
                <a:gd name="connsiteX7" fmla="*/ 358750 w 589082"/>
                <a:gd name="connsiteY7" fmla="*/ 140646 h 736864"/>
                <a:gd name="connsiteX8" fmla="*/ 286898 w 589082"/>
                <a:gd name="connsiteY8" fmla="*/ 152876 h 736864"/>
                <a:gd name="connsiteX9" fmla="*/ 224727 w 589082"/>
                <a:gd name="connsiteY9" fmla="*/ 192115 h 736864"/>
                <a:gd name="connsiteX10" fmla="*/ 181412 w 589082"/>
                <a:gd name="connsiteY10" fmla="*/ 261928 h 736864"/>
                <a:gd name="connsiteX11" fmla="*/ 165106 w 589082"/>
                <a:gd name="connsiteY11" fmla="*/ 365884 h 736864"/>
                <a:gd name="connsiteX12" fmla="*/ 175807 w 589082"/>
                <a:gd name="connsiteY12" fmla="*/ 457100 h 736864"/>
                <a:gd name="connsiteX13" fmla="*/ 210459 w 589082"/>
                <a:gd name="connsiteY13" fmla="*/ 529971 h 736864"/>
                <a:gd name="connsiteX14" fmla="*/ 273138 w 589082"/>
                <a:gd name="connsiteY14" fmla="*/ 578382 h 736864"/>
                <a:gd name="connsiteX15" fmla="*/ 366902 w 589082"/>
                <a:gd name="connsiteY15" fmla="*/ 596217 h 736864"/>
                <a:gd name="connsiteX16" fmla="*/ 429072 w 589082"/>
                <a:gd name="connsiteY16" fmla="*/ 592141 h 736864"/>
                <a:gd name="connsiteX17" fmla="*/ 477992 w 589082"/>
                <a:gd name="connsiteY17" fmla="*/ 582459 h 736864"/>
                <a:gd name="connsiteX18" fmla="*/ 515702 w 589082"/>
                <a:gd name="connsiteY18" fmla="*/ 569719 h 736864"/>
                <a:gd name="connsiteX19" fmla="*/ 545258 w 589082"/>
                <a:gd name="connsiteY19" fmla="*/ 556470 h 736864"/>
                <a:gd name="connsiteX20" fmla="*/ 589082 w 589082"/>
                <a:gd name="connsiteY20" fmla="*/ 683867 h 736864"/>
                <a:gd name="connsiteX21" fmla="*/ 494299 w 589082"/>
                <a:gd name="connsiteY21" fmla="*/ 720557 h 736864"/>
                <a:gd name="connsiteX22" fmla="*/ 352634 w 589082"/>
                <a:gd name="connsiteY22" fmla="*/ 736864 h 736864"/>
                <a:gd name="connsiteX23" fmla="*/ 90196 w 589082"/>
                <a:gd name="connsiteY23" fmla="*/ 641061 h 736864"/>
                <a:gd name="connsiteX24" fmla="*/ 0 w 589082"/>
                <a:gd name="connsiteY24" fmla="*/ 368941 h 736864"/>
                <a:gd name="connsiteX25" fmla="*/ 27517 w 589082"/>
                <a:gd name="connsiteY25" fmla="*/ 212498 h 736864"/>
                <a:gd name="connsiteX26" fmla="*/ 102936 w 589082"/>
                <a:gd name="connsiteY26" fmla="*/ 96312 h 736864"/>
                <a:gd name="connsiteX27" fmla="*/ 217084 w 589082"/>
                <a:gd name="connsiteY27" fmla="*/ 24460 h 736864"/>
                <a:gd name="connsiteX28" fmla="*/ 360788 w 589082"/>
                <a:gd name="connsiteY28" fmla="*/ 0 h 736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89082" h="736864">
                  <a:moveTo>
                    <a:pt x="360788" y="0"/>
                  </a:moveTo>
                  <a:cubicBezTo>
                    <a:pt x="390683" y="0"/>
                    <a:pt x="417862" y="2208"/>
                    <a:pt x="442322" y="6625"/>
                  </a:cubicBezTo>
                  <a:cubicBezTo>
                    <a:pt x="466782" y="11041"/>
                    <a:pt x="488184" y="16137"/>
                    <a:pt x="506529" y="21912"/>
                  </a:cubicBezTo>
                  <a:cubicBezTo>
                    <a:pt x="524874" y="27688"/>
                    <a:pt x="540162" y="33633"/>
                    <a:pt x="552392" y="39748"/>
                  </a:cubicBezTo>
                  <a:cubicBezTo>
                    <a:pt x="564622" y="45863"/>
                    <a:pt x="573455" y="50619"/>
                    <a:pt x="578891" y="54016"/>
                  </a:cubicBezTo>
                  <a:lnTo>
                    <a:pt x="533028" y="182432"/>
                  </a:lnTo>
                  <a:cubicBezTo>
                    <a:pt x="511286" y="170882"/>
                    <a:pt x="485976" y="161030"/>
                    <a:pt x="457100" y="152876"/>
                  </a:cubicBezTo>
                  <a:cubicBezTo>
                    <a:pt x="428222" y="144723"/>
                    <a:pt x="395440" y="140646"/>
                    <a:pt x="358750" y="140646"/>
                  </a:cubicBezTo>
                  <a:cubicBezTo>
                    <a:pt x="334288" y="140646"/>
                    <a:pt x="310338" y="144723"/>
                    <a:pt x="286898" y="152876"/>
                  </a:cubicBezTo>
                  <a:cubicBezTo>
                    <a:pt x="263456" y="161030"/>
                    <a:pt x="242732" y="174109"/>
                    <a:pt x="224727" y="192115"/>
                  </a:cubicBezTo>
                  <a:cubicBezTo>
                    <a:pt x="206722" y="210120"/>
                    <a:pt x="192284" y="233391"/>
                    <a:pt x="181412" y="261928"/>
                  </a:cubicBezTo>
                  <a:cubicBezTo>
                    <a:pt x="170541" y="290465"/>
                    <a:pt x="165106" y="325117"/>
                    <a:pt x="165106" y="365884"/>
                  </a:cubicBezTo>
                  <a:cubicBezTo>
                    <a:pt x="165106" y="398498"/>
                    <a:pt x="168673" y="428903"/>
                    <a:pt x="175807" y="457100"/>
                  </a:cubicBezTo>
                  <a:cubicBezTo>
                    <a:pt x="182942" y="485297"/>
                    <a:pt x="194492" y="509588"/>
                    <a:pt x="210459" y="529971"/>
                  </a:cubicBezTo>
                  <a:cubicBezTo>
                    <a:pt x="226426" y="550355"/>
                    <a:pt x="247319" y="566492"/>
                    <a:pt x="273138" y="578382"/>
                  </a:cubicBezTo>
                  <a:cubicBezTo>
                    <a:pt x="298957" y="590272"/>
                    <a:pt x="330212" y="596217"/>
                    <a:pt x="366902" y="596217"/>
                  </a:cubicBezTo>
                  <a:cubicBezTo>
                    <a:pt x="390004" y="596217"/>
                    <a:pt x="410727" y="594859"/>
                    <a:pt x="429072" y="592141"/>
                  </a:cubicBezTo>
                  <a:cubicBezTo>
                    <a:pt x="447417" y="589423"/>
                    <a:pt x="463724" y="586196"/>
                    <a:pt x="477992" y="582459"/>
                  </a:cubicBezTo>
                  <a:cubicBezTo>
                    <a:pt x="492261" y="578722"/>
                    <a:pt x="504830" y="574475"/>
                    <a:pt x="515702" y="569719"/>
                  </a:cubicBezTo>
                  <a:cubicBezTo>
                    <a:pt x="526572" y="564963"/>
                    <a:pt x="536425" y="560546"/>
                    <a:pt x="545258" y="556470"/>
                  </a:cubicBezTo>
                  <a:lnTo>
                    <a:pt x="589082" y="683867"/>
                  </a:lnTo>
                  <a:cubicBezTo>
                    <a:pt x="566661" y="697456"/>
                    <a:pt x="535066" y="709686"/>
                    <a:pt x="494299" y="720557"/>
                  </a:cubicBezTo>
                  <a:cubicBezTo>
                    <a:pt x="453532" y="731428"/>
                    <a:pt x="406310" y="736864"/>
                    <a:pt x="352634" y="736864"/>
                  </a:cubicBezTo>
                  <a:cubicBezTo>
                    <a:pt x="237806" y="736864"/>
                    <a:pt x="150328" y="704930"/>
                    <a:pt x="90196" y="641061"/>
                  </a:cubicBezTo>
                  <a:cubicBezTo>
                    <a:pt x="30065" y="577193"/>
                    <a:pt x="0" y="486486"/>
                    <a:pt x="0" y="368941"/>
                  </a:cubicBezTo>
                  <a:cubicBezTo>
                    <a:pt x="0" y="310509"/>
                    <a:pt x="9172" y="258361"/>
                    <a:pt x="27517" y="212498"/>
                  </a:cubicBezTo>
                  <a:cubicBezTo>
                    <a:pt x="45862" y="166635"/>
                    <a:pt x="71002" y="127907"/>
                    <a:pt x="102936" y="96312"/>
                  </a:cubicBezTo>
                  <a:cubicBezTo>
                    <a:pt x="134870" y="64718"/>
                    <a:pt x="172920" y="40767"/>
                    <a:pt x="217084" y="24460"/>
                  </a:cubicBezTo>
                  <a:cubicBezTo>
                    <a:pt x="261248" y="8154"/>
                    <a:pt x="309149" y="0"/>
                    <a:pt x="3607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1BC63FCE-BB01-43C3-9603-40F379F8C5C3}"/>
                </a:ext>
              </a:extLst>
            </p:cNvPr>
            <p:cNvSpPr/>
            <p:nvPr/>
          </p:nvSpPr>
          <p:spPr>
            <a:xfrm>
              <a:off x="8104792" y="5165611"/>
              <a:ext cx="539143" cy="714441"/>
            </a:xfrm>
            <a:custGeom>
              <a:avLst/>
              <a:gdLst>
                <a:gd name="connsiteX0" fmla="*/ 222180 w 539143"/>
                <a:gd name="connsiteY0" fmla="*/ 135550 h 714441"/>
                <a:gd name="connsiteX1" fmla="*/ 188038 w 539143"/>
                <a:gd name="connsiteY1" fmla="*/ 136569 h 714441"/>
                <a:gd name="connsiteX2" fmla="*/ 158991 w 539143"/>
                <a:gd name="connsiteY2" fmla="*/ 138607 h 714441"/>
                <a:gd name="connsiteX3" fmla="*/ 158991 w 539143"/>
                <a:gd name="connsiteY3" fmla="*/ 342442 h 714441"/>
                <a:gd name="connsiteX4" fmla="*/ 208931 w 539143"/>
                <a:gd name="connsiteY4" fmla="*/ 342442 h 714441"/>
                <a:gd name="connsiteX5" fmla="*/ 333270 w 539143"/>
                <a:gd name="connsiteY5" fmla="*/ 320020 h 714441"/>
                <a:gd name="connsiteX6" fmla="*/ 375056 w 539143"/>
                <a:gd name="connsiteY6" fmla="*/ 236448 h 714441"/>
                <a:gd name="connsiteX7" fmla="*/ 364355 w 539143"/>
                <a:gd name="connsiteY7" fmla="*/ 187528 h 714441"/>
                <a:gd name="connsiteX8" fmla="*/ 333779 w 539143"/>
                <a:gd name="connsiteY8" fmla="*/ 156443 h 714441"/>
                <a:gd name="connsiteX9" fmla="*/ 285369 w 539143"/>
                <a:gd name="connsiteY9" fmla="*/ 140136 h 714441"/>
                <a:gd name="connsiteX10" fmla="*/ 222180 w 539143"/>
                <a:gd name="connsiteY10" fmla="*/ 135550 h 714441"/>
                <a:gd name="connsiteX11" fmla="*/ 211988 w 539143"/>
                <a:gd name="connsiteY11" fmla="*/ 0 h 714441"/>
                <a:gd name="connsiteX12" fmla="*/ 454552 w 539143"/>
                <a:gd name="connsiteY12" fmla="*/ 55545 h 714441"/>
                <a:gd name="connsiteX13" fmla="*/ 539143 w 539143"/>
                <a:gd name="connsiteY13" fmla="*/ 237467 h 714441"/>
                <a:gd name="connsiteX14" fmla="*/ 453533 w 539143"/>
                <a:gd name="connsiteY14" fmla="*/ 421428 h 714441"/>
                <a:gd name="connsiteX15" fmla="*/ 208931 w 539143"/>
                <a:gd name="connsiteY15" fmla="*/ 477993 h 714441"/>
                <a:gd name="connsiteX16" fmla="*/ 158991 w 539143"/>
                <a:gd name="connsiteY16" fmla="*/ 477993 h 714441"/>
                <a:gd name="connsiteX17" fmla="*/ 158991 w 539143"/>
                <a:gd name="connsiteY17" fmla="*/ 714441 h 714441"/>
                <a:gd name="connsiteX18" fmla="*/ 83218 w 539143"/>
                <a:gd name="connsiteY18" fmla="*/ 714441 h 714441"/>
                <a:gd name="connsiteX19" fmla="*/ 0 w 539143"/>
                <a:gd name="connsiteY19" fmla="*/ 588757 h 714441"/>
                <a:gd name="connsiteX20" fmla="*/ 0 w 539143"/>
                <a:gd name="connsiteY20" fmla="*/ 78427 h 714441"/>
                <a:gd name="connsiteX21" fmla="*/ 48397 w 539143"/>
                <a:gd name="connsiteY21" fmla="*/ 12071 h 714441"/>
                <a:gd name="connsiteX22" fmla="*/ 110071 w 539143"/>
                <a:gd name="connsiteY22" fmla="*/ 4076 h 714441"/>
                <a:gd name="connsiteX23" fmla="*/ 211988 w 539143"/>
                <a:gd name="connsiteY23" fmla="*/ 0 h 714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39143" h="714441">
                  <a:moveTo>
                    <a:pt x="222180" y="135550"/>
                  </a:moveTo>
                  <a:cubicBezTo>
                    <a:pt x="210629" y="135550"/>
                    <a:pt x="199248" y="135890"/>
                    <a:pt x="188038" y="136569"/>
                  </a:cubicBezTo>
                  <a:cubicBezTo>
                    <a:pt x="176827" y="137248"/>
                    <a:pt x="167145" y="137928"/>
                    <a:pt x="158991" y="138607"/>
                  </a:cubicBezTo>
                  <a:lnTo>
                    <a:pt x="158991" y="342442"/>
                  </a:lnTo>
                  <a:lnTo>
                    <a:pt x="208931" y="342442"/>
                  </a:lnTo>
                  <a:cubicBezTo>
                    <a:pt x="263966" y="342442"/>
                    <a:pt x="305412" y="334968"/>
                    <a:pt x="333270" y="320020"/>
                  </a:cubicBezTo>
                  <a:cubicBezTo>
                    <a:pt x="361127" y="305073"/>
                    <a:pt x="375056" y="277215"/>
                    <a:pt x="375056" y="236448"/>
                  </a:cubicBezTo>
                  <a:cubicBezTo>
                    <a:pt x="375056" y="216744"/>
                    <a:pt x="371489" y="200437"/>
                    <a:pt x="364355" y="187528"/>
                  </a:cubicBezTo>
                  <a:cubicBezTo>
                    <a:pt x="357221" y="174618"/>
                    <a:pt x="347029" y="164257"/>
                    <a:pt x="333779" y="156443"/>
                  </a:cubicBezTo>
                  <a:cubicBezTo>
                    <a:pt x="320530" y="148629"/>
                    <a:pt x="304393" y="143194"/>
                    <a:pt x="285369" y="140136"/>
                  </a:cubicBezTo>
                  <a:cubicBezTo>
                    <a:pt x="266344" y="137079"/>
                    <a:pt x="245281" y="135550"/>
                    <a:pt x="222180" y="135550"/>
                  </a:cubicBezTo>
                  <a:close/>
                  <a:moveTo>
                    <a:pt x="211988" y="0"/>
                  </a:moveTo>
                  <a:cubicBezTo>
                    <a:pt x="317303" y="0"/>
                    <a:pt x="398157" y="18515"/>
                    <a:pt x="454552" y="55545"/>
                  </a:cubicBezTo>
                  <a:cubicBezTo>
                    <a:pt x="510946" y="92575"/>
                    <a:pt x="539143" y="153215"/>
                    <a:pt x="539143" y="237467"/>
                  </a:cubicBezTo>
                  <a:cubicBezTo>
                    <a:pt x="539143" y="322399"/>
                    <a:pt x="510606" y="383719"/>
                    <a:pt x="453533" y="421428"/>
                  </a:cubicBezTo>
                  <a:cubicBezTo>
                    <a:pt x="396459" y="459138"/>
                    <a:pt x="314925" y="477993"/>
                    <a:pt x="208931" y="477993"/>
                  </a:cubicBezTo>
                  <a:lnTo>
                    <a:pt x="158991" y="477993"/>
                  </a:lnTo>
                  <a:lnTo>
                    <a:pt x="158991" y="714441"/>
                  </a:lnTo>
                  <a:lnTo>
                    <a:pt x="83218" y="714441"/>
                  </a:lnTo>
                  <a:lnTo>
                    <a:pt x="0" y="588757"/>
                  </a:lnTo>
                  <a:lnTo>
                    <a:pt x="0" y="78427"/>
                  </a:lnTo>
                  <a:lnTo>
                    <a:pt x="48397" y="12071"/>
                  </a:lnTo>
                  <a:lnTo>
                    <a:pt x="110071" y="4076"/>
                  </a:lnTo>
                  <a:cubicBezTo>
                    <a:pt x="148799" y="1358"/>
                    <a:pt x="182772" y="0"/>
                    <a:pt x="2119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FB9AFCA3-4726-4019-BC64-A3C61D39E1D2}"/>
                </a:ext>
              </a:extLst>
            </p:cNvPr>
            <p:cNvSpPr/>
            <p:nvPr/>
          </p:nvSpPr>
          <p:spPr>
            <a:xfrm>
              <a:off x="9304941" y="5165611"/>
              <a:ext cx="577873" cy="714441"/>
            </a:xfrm>
            <a:custGeom>
              <a:avLst/>
              <a:gdLst>
                <a:gd name="connsiteX0" fmla="*/ 206893 w 577873"/>
                <a:gd name="connsiteY0" fmla="*/ 0 h 714441"/>
                <a:gd name="connsiteX1" fmla="*/ 450476 w 577873"/>
                <a:gd name="connsiteY1" fmla="*/ 56564 h 714441"/>
                <a:gd name="connsiteX2" fmla="*/ 535067 w 577873"/>
                <a:gd name="connsiteY2" fmla="*/ 232371 h 714441"/>
                <a:gd name="connsiteX3" fmla="*/ 500925 w 577873"/>
                <a:gd name="connsiteY3" fmla="*/ 353144 h 714441"/>
                <a:gd name="connsiteX4" fmla="*/ 402574 w 577873"/>
                <a:gd name="connsiteY4" fmla="*/ 426015 h 714441"/>
                <a:gd name="connsiteX5" fmla="*/ 447418 w 577873"/>
                <a:gd name="connsiteY5" fmla="*/ 486656 h 714441"/>
                <a:gd name="connsiteX6" fmla="*/ 493791 w 577873"/>
                <a:gd name="connsiteY6" fmla="*/ 557998 h 714441"/>
                <a:gd name="connsiteX7" fmla="*/ 538125 w 577873"/>
                <a:gd name="connsiteY7" fmla="*/ 635455 h 714441"/>
                <a:gd name="connsiteX8" fmla="*/ 577873 w 577873"/>
                <a:gd name="connsiteY8" fmla="*/ 714441 h 714441"/>
                <a:gd name="connsiteX9" fmla="*/ 400138 w 577873"/>
                <a:gd name="connsiteY9" fmla="*/ 714441 h 714441"/>
                <a:gd name="connsiteX10" fmla="*/ 360748 w 577873"/>
                <a:gd name="connsiteY10" fmla="*/ 644118 h 714441"/>
                <a:gd name="connsiteX11" fmla="*/ 319830 w 577873"/>
                <a:gd name="connsiteY11" fmla="*/ 574814 h 714441"/>
                <a:gd name="connsiteX12" fmla="*/ 278394 w 577873"/>
                <a:gd name="connsiteY12" fmla="*/ 511116 h 714441"/>
                <a:gd name="connsiteX13" fmla="*/ 237468 w 577873"/>
                <a:gd name="connsiteY13" fmla="*/ 456590 h 714441"/>
                <a:gd name="connsiteX14" fmla="*/ 158992 w 577873"/>
                <a:gd name="connsiteY14" fmla="*/ 456590 h 714441"/>
                <a:gd name="connsiteX15" fmla="*/ 158992 w 577873"/>
                <a:gd name="connsiteY15" fmla="*/ 714441 h 714441"/>
                <a:gd name="connsiteX16" fmla="*/ 0 w 577873"/>
                <a:gd name="connsiteY16" fmla="*/ 714441 h 714441"/>
                <a:gd name="connsiteX17" fmla="*/ 0 w 577873"/>
                <a:gd name="connsiteY17" fmla="*/ 18345 h 714441"/>
                <a:gd name="connsiteX18" fmla="*/ 107523 w 577873"/>
                <a:gd name="connsiteY18" fmla="*/ 4076 h 714441"/>
                <a:gd name="connsiteX19" fmla="*/ 206893 w 577873"/>
                <a:gd name="connsiteY19" fmla="*/ 0 h 714441"/>
                <a:gd name="connsiteX20" fmla="*/ 216066 w 577873"/>
                <a:gd name="connsiteY20" fmla="*/ 135550 h 714441"/>
                <a:gd name="connsiteX21" fmla="*/ 184981 w 577873"/>
                <a:gd name="connsiteY21" fmla="*/ 136569 h 714441"/>
                <a:gd name="connsiteX22" fmla="*/ 158992 w 577873"/>
                <a:gd name="connsiteY22" fmla="*/ 138607 h 714441"/>
                <a:gd name="connsiteX23" fmla="*/ 158992 w 577873"/>
                <a:gd name="connsiteY23" fmla="*/ 330212 h 714441"/>
                <a:gd name="connsiteX24" fmla="*/ 203836 w 577873"/>
                <a:gd name="connsiteY24" fmla="*/ 330212 h 714441"/>
                <a:gd name="connsiteX25" fmla="*/ 332252 w 577873"/>
                <a:gd name="connsiteY25" fmla="*/ 307790 h 714441"/>
                <a:gd name="connsiteX26" fmla="*/ 370980 w 577873"/>
                <a:gd name="connsiteY26" fmla="*/ 231352 h 714441"/>
                <a:gd name="connsiteX27" fmla="*/ 331742 w 577873"/>
                <a:gd name="connsiteY27" fmla="*/ 157462 h 714441"/>
                <a:gd name="connsiteX28" fmla="*/ 216066 w 577873"/>
                <a:gd name="connsiteY28" fmla="*/ 135550 h 714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77873" h="714441">
                  <a:moveTo>
                    <a:pt x="206893" y="0"/>
                  </a:moveTo>
                  <a:cubicBezTo>
                    <a:pt x="312887" y="0"/>
                    <a:pt x="394082" y="18854"/>
                    <a:pt x="450476" y="56564"/>
                  </a:cubicBezTo>
                  <a:cubicBezTo>
                    <a:pt x="506870" y="94273"/>
                    <a:pt x="535067" y="152876"/>
                    <a:pt x="535067" y="232371"/>
                  </a:cubicBezTo>
                  <a:cubicBezTo>
                    <a:pt x="535067" y="281971"/>
                    <a:pt x="523686" y="322229"/>
                    <a:pt x="500925" y="353144"/>
                  </a:cubicBezTo>
                  <a:cubicBezTo>
                    <a:pt x="478164" y="384059"/>
                    <a:pt x="445380" y="408349"/>
                    <a:pt x="402574" y="426015"/>
                  </a:cubicBezTo>
                  <a:cubicBezTo>
                    <a:pt x="416843" y="443680"/>
                    <a:pt x="431791" y="463894"/>
                    <a:pt x="447418" y="486656"/>
                  </a:cubicBezTo>
                  <a:cubicBezTo>
                    <a:pt x="463046" y="509417"/>
                    <a:pt x="478503" y="533198"/>
                    <a:pt x="493791" y="557998"/>
                  </a:cubicBezTo>
                  <a:cubicBezTo>
                    <a:pt x="509078" y="582798"/>
                    <a:pt x="523856" y="608617"/>
                    <a:pt x="538125" y="635455"/>
                  </a:cubicBezTo>
                  <a:cubicBezTo>
                    <a:pt x="552393" y="662293"/>
                    <a:pt x="565642" y="688622"/>
                    <a:pt x="577873" y="714441"/>
                  </a:cubicBezTo>
                  <a:lnTo>
                    <a:pt x="400138" y="714441"/>
                  </a:lnTo>
                  <a:cubicBezTo>
                    <a:pt x="387176" y="691340"/>
                    <a:pt x="374046" y="667899"/>
                    <a:pt x="360748" y="644118"/>
                  </a:cubicBezTo>
                  <a:cubicBezTo>
                    <a:pt x="347452" y="620337"/>
                    <a:pt x="333812" y="597236"/>
                    <a:pt x="319830" y="574814"/>
                  </a:cubicBezTo>
                  <a:cubicBezTo>
                    <a:pt x="305848" y="552392"/>
                    <a:pt x="292037" y="531160"/>
                    <a:pt x="278394" y="511116"/>
                  </a:cubicBezTo>
                  <a:cubicBezTo>
                    <a:pt x="264753" y="491072"/>
                    <a:pt x="251110" y="472897"/>
                    <a:pt x="237468" y="456590"/>
                  </a:cubicBezTo>
                  <a:lnTo>
                    <a:pt x="158992" y="456590"/>
                  </a:lnTo>
                  <a:lnTo>
                    <a:pt x="158992" y="714441"/>
                  </a:lnTo>
                  <a:lnTo>
                    <a:pt x="0" y="714441"/>
                  </a:lnTo>
                  <a:lnTo>
                    <a:pt x="0" y="18345"/>
                  </a:lnTo>
                  <a:cubicBezTo>
                    <a:pt x="34652" y="11550"/>
                    <a:pt x="70494" y="6794"/>
                    <a:pt x="107523" y="4076"/>
                  </a:cubicBezTo>
                  <a:cubicBezTo>
                    <a:pt x="144554" y="1358"/>
                    <a:pt x="177677" y="0"/>
                    <a:pt x="206893" y="0"/>
                  </a:cubicBezTo>
                  <a:close/>
                  <a:moveTo>
                    <a:pt x="216066" y="135550"/>
                  </a:moveTo>
                  <a:cubicBezTo>
                    <a:pt x="204515" y="135550"/>
                    <a:pt x="194153" y="135890"/>
                    <a:pt x="184981" y="136569"/>
                  </a:cubicBezTo>
                  <a:cubicBezTo>
                    <a:pt x="175808" y="137248"/>
                    <a:pt x="167145" y="137928"/>
                    <a:pt x="158992" y="138607"/>
                  </a:cubicBezTo>
                  <a:lnTo>
                    <a:pt x="158992" y="330212"/>
                  </a:lnTo>
                  <a:lnTo>
                    <a:pt x="203836" y="330212"/>
                  </a:lnTo>
                  <a:cubicBezTo>
                    <a:pt x="263627" y="330212"/>
                    <a:pt x="306432" y="322738"/>
                    <a:pt x="332252" y="307790"/>
                  </a:cubicBezTo>
                  <a:cubicBezTo>
                    <a:pt x="358071" y="292842"/>
                    <a:pt x="370980" y="267363"/>
                    <a:pt x="370980" y="231352"/>
                  </a:cubicBezTo>
                  <a:cubicBezTo>
                    <a:pt x="370980" y="196700"/>
                    <a:pt x="357901" y="172070"/>
                    <a:pt x="331742" y="157462"/>
                  </a:cubicBezTo>
                  <a:cubicBezTo>
                    <a:pt x="305583" y="142854"/>
                    <a:pt x="267024" y="135550"/>
                    <a:pt x="216066" y="1355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A379773B-F633-4044-A7FC-4D018365E76E}"/>
                </a:ext>
              </a:extLst>
            </p:cNvPr>
            <p:cNvSpPr/>
            <p:nvPr/>
          </p:nvSpPr>
          <p:spPr>
            <a:xfrm>
              <a:off x="6876067" y="5173763"/>
              <a:ext cx="476974" cy="706288"/>
            </a:xfrm>
            <a:custGeom>
              <a:avLst/>
              <a:gdLst>
                <a:gd name="connsiteX0" fmla="*/ 0 w 476974"/>
                <a:gd name="connsiteY0" fmla="*/ 0 h 706288"/>
                <a:gd name="connsiteX1" fmla="*/ 410502 w 476974"/>
                <a:gd name="connsiteY1" fmla="*/ 0 h 706288"/>
                <a:gd name="connsiteX2" fmla="*/ 476974 w 476974"/>
                <a:gd name="connsiteY2" fmla="*/ 100394 h 706288"/>
                <a:gd name="connsiteX3" fmla="*/ 476974 w 476974"/>
                <a:gd name="connsiteY3" fmla="*/ 133512 h 706288"/>
                <a:gd name="connsiteX4" fmla="*/ 158991 w 476974"/>
                <a:gd name="connsiteY4" fmla="*/ 133512 h 706288"/>
                <a:gd name="connsiteX5" fmla="*/ 158991 w 476974"/>
                <a:gd name="connsiteY5" fmla="*/ 272120 h 706288"/>
                <a:gd name="connsiteX6" fmla="*/ 441303 w 476974"/>
                <a:gd name="connsiteY6" fmla="*/ 272120 h 706288"/>
                <a:gd name="connsiteX7" fmla="*/ 441303 w 476974"/>
                <a:gd name="connsiteY7" fmla="*/ 402574 h 706288"/>
                <a:gd name="connsiteX8" fmla="*/ 158991 w 476974"/>
                <a:gd name="connsiteY8" fmla="*/ 402574 h 706288"/>
                <a:gd name="connsiteX9" fmla="*/ 158991 w 476974"/>
                <a:gd name="connsiteY9" fmla="*/ 572776 h 706288"/>
                <a:gd name="connsiteX10" fmla="*/ 475297 w 476974"/>
                <a:gd name="connsiteY10" fmla="*/ 572776 h 706288"/>
                <a:gd name="connsiteX11" fmla="*/ 377919 w 476974"/>
                <a:gd name="connsiteY11" fmla="*/ 706288 h 706288"/>
                <a:gd name="connsiteX12" fmla="*/ 0 w 476974"/>
                <a:gd name="connsiteY12" fmla="*/ 706288 h 706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6974" h="706288">
                  <a:moveTo>
                    <a:pt x="0" y="0"/>
                  </a:moveTo>
                  <a:lnTo>
                    <a:pt x="410502" y="0"/>
                  </a:lnTo>
                  <a:lnTo>
                    <a:pt x="476974" y="100394"/>
                  </a:lnTo>
                  <a:lnTo>
                    <a:pt x="476974" y="133512"/>
                  </a:lnTo>
                  <a:lnTo>
                    <a:pt x="158991" y="133512"/>
                  </a:lnTo>
                  <a:lnTo>
                    <a:pt x="158991" y="272120"/>
                  </a:lnTo>
                  <a:lnTo>
                    <a:pt x="441303" y="272120"/>
                  </a:lnTo>
                  <a:lnTo>
                    <a:pt x="441303" y="402574"/>
                  </a:lnTo>
                  <a:lnTo>
                    <a:pt x="158991" y="402574"/>
                  </a:lnTo>
                  <a:lnTo>
                    <a:pt x="158991" y="572776"/>
                  </a:lnTo>
                  <a:lnTo>
                    <a:pt x="475297" y="572776"/>
                  </a:lnTo>
                  <a:lnTo>
                    <a:pt x="377919" y="706288"/>
                  </a:lnTo>
                  <a:lnTo>
                    <a:pt x="0" y="70628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1A75EE2C-85CD-402B-9174-D77D1D570F0D}"/>
                </a:ext>
              </a:extLst>
            </p:cNvPr>
            <p:cNvSpPr/>
            <p:nvPr/>
          </p:nvSpPr>
          <p:spPr>
            <a:xfrm>
              <a:off x="7185646" y="4962050"/>
              <a:ext cx="1067768" cy="1129714"/>
            </a:xfrm>
            <a:custGeom>
              <a:avLst/>
              <a:gdLst>
                <a:gd name="connsiteX0" fmla="*/ 10191 w 667559"/>
                <a:gd name="connsiteY0" fmla="*/ 0 h 706288"/>
                <a:gd name="connsiteX1" fmla="*/ 202815 w 667559"/>
                <a:gd name="connsiteY1" fmla="*/ 0 h 706288"/>
                <a:gd name="connsiteX2" fmla="*/ 337394 w 667559"/>
                <a:gd name="connsiteY2" fmla="*/ 204520 h 706288"/>
                <a:gd name="connsiteX3" fmla="*/ 474919 w 667559"/>
                <a:gd name="connsiteY3" fmla="*/ 0 h 706288"/>
                <a:gd name="connsiteX4" fmla="*/ 656348 w 667559"/>
                <a:gd name="connsiteY4" fmla="*/ 0 h 706288"/>
                <a:gd name="connsiteX5" fmla="*/ 427129 w 667559"/>
                <a:gd name="connsiteY5" fmla="*/ 340882 h 706288"/>
                <a:gd name="connsiteX6" fmla="*/ 575587 w 667559"/>
                <a:gd name="connsiteY6" fmla="*/ 547974 h 706288"/>
                <a:gd name="connsiteX7" fmla="*/ 667559 w 667559"/>
                <a:gd name="connsiteY7" fmla="*/ 706288 h 706288"/>
                <a:gd name="connsiteX8" fmla="*/ 477372 w 667559"/>
                <a:gd name="connsiteY8" fmla="*/ 706288 h 706288"/>
                <a:gd name="connsiteX9" fmla="*/ 412073 w 667559"/>
                <a:gd name="connsiteY9" fmla="*/ 586750 h 706288"/>
                <a:gd name="connsiteX10" fmla="*/ 330610 w 667559"/>
                <a:gd name="connsiteY10" fmla="*/ 484411 h 706288"/>
                <a:gd name="connsiteX11" fmla="*/ 294485 w 667559"/>
                <a:gd name="connsiteY11" fmla="*/ 528219 h 706288"/>
                <a:gd name="connsiteX12" fmla="*/ 250732 w 667559"/>
                <a:gd name="connsiteY12" fmla="*/ 587801 h 706288"/>
                <a:gd name="connsiteX13" fmla="*/ 209782 w 667559"/>
                <a:gd name="connsiteY13" fmla="*/ 653180 h 706288"/>
                <a:gd name="connsiteX14" fmla="*/ 181413 w 667559"/>
                <a:gd name="connsiteY14" fmla="*/ 706288 h 706288"/>
                <a:gd name="connsiteX15" fmla="*/ 0 w 667559"/>
                <a:gd name="connsiteY15" fmla="*/ 706288 h 706288"/>
                <a:gd name="connsiteX16" fmla="*/ 105261 w 667559"/>
                <a:gd name="connsiteY16" fmla="*/ 535465 h 706288"/>
                <a:gd name="connsiteX17" fmla="*/ 240652 w 667559"/>
                <a:gd name="connsiteY17" fmla="*/ 348399 h 706288"/>
                <a:gd name="connsiteX18" fmla="*/ 10191 w 667559"/>
                <a:gd name="connsiteY18" fmla="*/ 0 h 706288"/>
                <a:gd name="connsiteX0" fmla="*/ 10191 w 667559"/>
                <a:gd name="connsiteY0" fmla="*/ 0 h 706288"/>
                <a:gd name="connsiteX1" fmla="*/ 202815 w 667559"/>
                <a:gd name="connsiteY1" fmla="*/ 0 h 706288"/>
                <a:gd name="connsiteX2" fmla="*/ 337394 w 667559"/>
                <a:gd name="connsiteY2" fmla="*/ 204520 h 706288"/>
                <a:gd name="connsiteX3" fmla="*/ 474919 w 667559"/>
                <a:gd name="connsiteY3" fmla="*/ 0 h 706288"/>
                <a:gd name="connsiteX4" fmla="*/ 656348 w 667559"/>
                <a:gd name="connsiteY4" fmla="*/ 0 h 706288"/>
                <a:gd name="connsiteX5" fmla="*/ 427129 w 667559"/>
                <a:gd name="connsiteY5" fmla="*/ 340882 h 706288"/>
                <a:gd name="connsiteX6" fmla="*/ 575587 w 667559"/>
                <a:gd name="connsiteY6" fmla="*/ 547974 h 706288"/>
                <a:gd name="connsiteX7" fmla="*/ 667559 w 667559"/>
                <a:gd name="connsiteY7" fmla="*/ 706288 h 706288"/>
                <a:gd name="connsiteX8" fmla="*/ 477372 w 667559"/>
                <a:gd name="connsiteY8" fmla="*/ 706288 h 706288"/>
                <a:gd name="connsiteX9" fmla="*/ 412073 w 667559"/>
                <a:gd name="connsiteY9" fmla="*/ 586750 h 706288"/>
                <a:gd name="connsiteX10" fmla="*/ 330610 w 667559"/>
                <a:gd name="connsiteY10" fmla="*/ 484411 h 706288"/>
                <a:gd name="connsiteX11" fmla="*/ 294485 w 667559"/>
                <a:gd name="connsiteY11" fmla="*/ 528219 h 706288"/>
                <a:gd name="connsiteX12" fmla="*/ 250732 w 667559"/>
                <a:gd name="connsiteY12" fmla="*/ 587801 h 706288"/>
                <a:gd name="connsiteX13" fmla="*/ 209782 w 667559"/>
                <a:gd name="connsiteY13" fmla="*/ 653180 h 706288"/>
                <a:gd name="connsiteX14" fmla="*/ 181413 w 667559"/>
                <a:gd name="connsiteY14" fmla="*/ 706288 h 706288"/>
                <a:gd name="connsiteX15" fmla="*/ 0 w 667559"/>
                <a:gd name="connsiteY15" fmla="*/ 706288 h 706288"/>
                <a:gd name="connsiteX16" fmla="*/ 105261 w 667559"/>
                <a:gd name="connsiteY16" fmla="*/ 535465 h 706288"/>
                <a:gd name="connsiteX17" fmla="*/ 240652 w 667559"/>
                <a:gd name="connsiteY17" fmla="*/ 348399 h 706288"/>
                <a:gd name="connsiteX18" fmla="*/ 10191 w 667559"/>
                <a:gd name="connsiteY18" fmla="*/ 0 h 706288"/>
                <a:gd name="connsiteX0" fmla="*/ 10191 w 667559"/>
                <a:gd name="connsiteY0" fmla="*/ 0 h 706288"/>
                <a:gd name="connsiteX1" fmla="*/ 202815 w 667559"/>
                <a:gd name="connsiteY1" fmla="*/ 0 h 706288"/>
                <a:gd name="connsiteX2" fmla="*/ 337394 w 667559"/>
                <a:gd name="connsiteY2" fmla="*/ 204520 h 706288"/>
                <a:gd name="connsiteX3" fmla="*/ 474919 w 667559"/>
                <a:gd name="connsiteY3" fmla="*/ 0 h 706288"/>
                <a:gd name="connsiteX4" fmla="*/ 656348 w 667559"/>
                <a:gd name="connsiteY4" fmla="*/ 0 h 706288"/>
                <a:gd name="connsiteX5" fmla="*/ 427129 w 667559"/>
                <a:gd name="connsiteY5" fmla="*/ 340882 h 706288"/>
                <a:gd name="connsiteX6" fmla="*/ 575587 w 667559"/>
                <a:gd name="connsiteY6" fmla="*/ 547974 h 706288"/>
                <a:gd name="connsiteX7" fmla="*/ 667559 w 667559"/>
                <a:gd name="connsiteY7" fmla="*/ 706288 h 706288"/>
                <a:gd name="connsiteX8" fmla="*/ 477372 w 667559"/>
                <a:gd name="connsiteY8" fmla="*/ 706288 h 706288"/>
                <a:gd name="connsiteX9" fmla="*/ 412073 w 667559"/>
                <a:gd name="connsiteY9" fmla="*/ 586750 h 706288"/>
                <a:gd name="connsiteX10" fmla="*/ 330610 w 667559"/>
                <a:gd name="connsiteY10" fmla="*/ 484411 h 706288"/>
                <a:gd name="connsiteX11" fmla="*/ 294485 w 667559"/>
                <a:gd name="connsiteY11" fmla="*/ 528219 h 706288"/>
                <a:gd name="connsiteX12" fmla="*/ 250732 w 667559"/>
                <a:gd name="connsiteY12" fmla="*/ 587801 h 706288"/>
                <a:gd name="connsiteX13" fmla="*/ 209782 w 667559"/>
                <a:gd name="connsiteY13" fmla="*/ 653180 h 706288"/>
                <a:gd name="connsiteX14" fmla="*/ 181413 w 667559"/>
                <a:gd name="connsiteY14" fmla="*/ 706288 h 706288"/>
                <a:gd name="connsiteX15" fmla="*/ 0 w 667559"/>
                <a:gd name="connsiteY15" fmla="*/ 706288 h 706288"/>
                <a:gd name="connsiteX16" fmla="*/ 105261 w 667559"/>
                <a:gd name="connsiteY16" fmla="*/ 535465 h 706288"/>
                <a:gd name="connsiteX17" fmla="*/ 240652 w 667559"/>
                <a:gd name="connsiteY17" fmla="*/ 348399 h 706288"/>
                <a:gd name="connsiteX18" fmla="*/ 10191 w 667559"/>
                <a:gd name="connsiteY18" fmla="*/ 0 h 706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67559" h="706288">
                  <a:moveTo>
                    <a:pt x="10191" y="0"/>
                  </a:moveTo>
                  <a:lnTo>
                    <a:pt x="202815" y="0"/>
                  </a:lnTo>
                  <a:lnTo>
                    <a:pt x="337394" y="204520"/>
                  </a:lnTo>
                  <a:lnTo>
                    <a:pt x="474919" y="0"/>
                  </a:lnTo>
                  <a:lnTo>
                    <a:pt x="656348" y="0"/>
                  </a:lnTo>
                  <a:lnTo>
                    <a:pt x="427129" y="340882"/>
                  </a:lnTo>
                  <a:cubicBezTo>
                    <a:pt x="487239" y="416184"/>
                    <a:pt x="536725" y="485215"/>
                    <a:pt x="575587" y="547974"/>
                  </a:cubicBezTo>
                  <a:cubicBezTo>
                    <a:pt x="614448" y="610733"/>
                    <a:pt x="645106" y="663504"/>
                    <a:pt x="667559" y="706288"/>
                  </a:cubicBezTo>
                  <a:lnTo>
                    <a:pt x="477372" y="706288"/>
                  </a:lnTo>
                  <a:cubicBezTo>
                    <a:pt x="457487" y="666954"/>
                    <a:pt x="435721" y="627108"/>
                    <a:pt x="412073" y="586750"/>
                  </a:cubicBezTo>
                  <a:cubicBezTo>
                    <a:pt x="388425" y="546392"/>
                    <a:pt x="361271" y="512279"/>
                    <a:pt x="330610" y="484411"/>
                  </a:cubicBezTo>
                  <a:cubicBezTo>
                    <a:pt x="321109" y="494921"/>
                    <a:pt x="309067" y="509524"/>
                    <a:pt x="294485" y="528219"/>
                  </a:cubicBezTo>
                  <a:cubicBezTo>
                    <a:pt x="279904" y="546915"/>
                    <a:pt x="265319" y="566775"/>
                    <a:pt x="250732" y="587801"/>
                  </a:cubicBezTo>
                  <a:cubicBezTo>
                    <a:pt x="236146" y="608827"/>
                    <a:pt x="222496" y="630620"/>
                    <a:pt x="209782" y="653180"/>
                  </a:cubicBezTo>
                  <a:cubicBezTo>
                    <a:pt x="197069" y="675740"/>
                    <a:pt x="187613" y="693442"/>
                    <a:pt x="181413" y="706288"/>
                  </a:cubicBezTo>
                  <a:lnTo>
                    <a:pt x="0" y="706288"/>
                  </a:lnTo>
                  <a:cubicBezTo>
                    <a:pt x="29715" y="651136"/>
                    <a:pt x="64802" y="594195"/>
                    <a:pt x="105261" y="535465"/>
                  </a:cubicBezTo>
                  <a:cubicBezTo>
                    <a:pt x="145720" y="476735"/>
                    <a:pt x="190851" y="414380"/>
                    <a:pt x="240652" y="348399"/>
                  </a:cubicBezTo>
                  <a:lnTo>
                    <a:pt x="1019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196CE750-84D9-4662-9620-2B6B60734916}"/>
                </a:ext>
              </a:extLst>
            </p:cNvPr>
            <p:cNvSpPr/>
            <p:nvPr/>
          </p:nvSpPr>
          <p:spPr>
            <a:xfrm>
              <a:off x="8723916" y="5173763"/>
              <a:ext cx="500414" cy="706288"/>
            </a:xfrm>
            <a:custGeom>
              <a:avLst/>
              <a:gdLst>
                <a:gd name="connsiteX0" fmla="*/ 0 w 500414"/>
                <a:gd name="connsiteY0" fmla="*/ 0 h 706288"/>
                <a:gd name="connsiteX1" fmla="*/ 476974 w 500414"/>
                <a:gd name="connsiteY1" fmla="*/ 0 h 706288"/>
                <a:gd name="connsiteX2" fmla="*/ 476974 w 500414"/>
                <a:gd name="connsiteY2" fmla="*/ 133512 h 706288"/>
                <a:gd name="connsiteX3" fmla="*/ 158991 w 500414"/>
                <a:gd name="connsiteY3" fmla="*/ 133512 h 706288"/>
                <a:gd name="connsiteX4" fmla="*/ 158991 w 500414"/>
                <a:gd name="connsiteY4" fmla="*/ 272120 h 706288"/>
                <a:gd name="connsiteX5" fmla="*/ 441302 w 500414"/>
                <a:gd name="connsiteY5" fmla="*/ 272120 h 706288"/>
                <a:gd name="connsiteX6" fmla="*/ 441302 w 500414"/>
                <a:gd name="connsiteY6" fmla="*/ 402574 h 706288"/>
                <a:gd name="connsiteX7" fmla="*/ 158991 w 500414"/>
                <a:gd name="connsiteY7" fmla="*/ 402574 h 706288"/>
                <a:gd name="connsiteX8" fmla="*/ 158991 w 500414"/>
                <a:gd name="connsiteY8" fmla="*/ 572776 h 706288"/>
                <a:gd name="connsiteX9" fmla="*/ 500414 w 500414"/>
                <a:gd name="connsiteY9" fmla="*/ 572776 h 706288"/>
                <a:gd name="connsiteX10" fmla="*/ 500414 w 500414"/>
                <a:gd name="connsiteY10" fmla="*/ 706288 h 706288"/>
                <a:gd name="connsiteX11" fmla="*/ 0 w 500414"/>
                <a:gd name="connsiteY11" fmla="*/ 706288 h 706288"/>
                <a:gd name="connsiteX12" fmla="*/ 0 w 500414"/>
                <a:gd name="connsiteY12" fmla="*/ 0 h 706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0414" h="706288">
                  <a:moveTo>
                    <a:pt x="0" y="0"/>
                  </a:moveTo>
                  <a:lnTo>
                    <a:pt x="476974" y="0"/>
                  </a:lnTo>
                  <a:lnTo>
                    <a:pt x="476974" y="133512"/>
                  </a:lnTo>
                  <a:lnTo>
                    <a:pt x="158991" y="133512"/>
                  </a:lnTo>
                  <a:lnTo>
                    <a:pt x="158991" y="272120"/>
                  </a:lnTo>
                  <a:lnTo>
                    <a:pt x="441302" y="272120"/>
                  </a:lnTo>
                  <a:lnTo>
                    <a:pt x="441302" y="402574"/>
                  </a:lnTo>
                  <a:lnTo>
                    <a:pt x="158991" y="402574"/>
                  </a:lnTo>
                  <a:lnTo>
                    <a:pt x="158991" y="572776"/>
                  </a:lnTo>
                  <a:lnTo>
                    <a:pt x="500414" y="572776"/>
                  </a:lnTo>
                  <a:lnTo>
                    <a:pt x="500414" y="706288"/>
                  </a:lnTo>
                  <a:lnTo>
                    <a:pt x="0" y="7062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D62D91C1-CFEF-47EE-98F2-96C1FDD08780}"/>
                </a:ext>
              </a:extLst>
            </p:cNvPr>
            <p:cNvSpPr/>
            <p:nvPr/>
          </p:nvSpPr>
          <p:spPr>
            <a:xfrm>
              <a:off x="9943117" y="5173763"/>
              <a:ext cx="158991" cy="706288"/>
            </a:xfrm>
            <a:custGeom>
              <a:avLst/>
              <a:gdLst>
                <a:gd name="connsiteX0" fmla="*/ 0 w 158991"/>
                <a:gd name="connsiteY0" fmla="*/ 0 h 706288"/>
                <a:gd name="connsiteX1" fmla="*/ 158991 w 158991"/>
                <a:gd name="connsiteY1" fmla="*/ 0 h 706288"/>
                <a:gd name="connsiteX2" fmla="*/ 158991 w 158991"/>
                <a:gd name="connsiteY2" fmla="*/ 706288 h 706288"/>
                <a:gd name="connsiteX3" fmla="*/ 0 w 158991"/>
                <a:gd name="connsiteY3" fmla="*/ 706288 h 706288"/>
                <a:gd name="connsiteX4" fmla="*/ 0 w 158991"/>
                <a:gd name="connsiteY4" fmla="*/ 0 h 706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991" h="706288">
                  <a:moveTo>
                    <a:pt x="0" y="0"/>
                  </a:moveTo>
                  <a:lnTo>
                    <a:pt x="158991" y="0"/>
                  </a:lnTo>
                  <a:lnTo>
                    <a:pt x="158991" y="706288"/>
                  </a:lnTo>
                  <a:lnTo>
                    <a:pt x="0" y="7062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93EC2369-BE40-49A9-8340-1B0DCA83EB41}"/>
                </a:ext>
              </a:extLst>
            </p:cNvPr>
            <p:cNvSpPr/>
            <p:nvPr/>
          </p:nvSpPr>
          <p:spPr>
            <a:xfrm>
              <a:off x="10238390" y="5173763"/>
              <a:ext cx="500416" cy="706288"/>
            </a:xfrm>
            <a:custGeom>
              <a:avLst/>
              <a:gdLst>
                <a:gd name="connsiteX0" fmla="*/ 0 w 500416"/>
                <a:gd name="connsiteY0" fmla="*/ 0 h 706288"/>
                <a:gd name="connsiteX1" fmla="*/ 476974 w 500416"/>
                <a:gd name="connsiteY1" fmla="*/ 0 h 706288"/>
                <a:gd name="connsiteX2" fmla="*/ 476974 w 500416"/>
                <a:gd name="connsiteY2" fmla="*/ 133512 h 706288"/>
                <a:gd name="connsiteX3" fmla="*/ 158992 w 500416"/>
                <a:gd name="connsiteY3" fmla="*/ 133512 h 706288"/>
                <a:gd name="connsiteX4" fmla="*/ 158992 w 500416"/>
                <a:gd name="connsiteY4" fmla="*/ 272120 h 706288"/>
                <a:gd name="connsiteX5" fmla="*/ 441303 w 500416"/>
                <a:gd name="connsiteY5" fmla="*/ 272120 h 706288"/>
                <a:gd name="connsiteX6" fmla="*/ 441303 w 500416"/>
                <a:gd name="connsiteY6" fmla="*/ 402574 h 706288"/>
                <a:gd name="connsiteX7" fmla="*/ 158992 w 500416"/>
                <a:gd name="connsiteY7" fmla="*/ 402574 h 706288"/>
                <a:gd name="connsiteX8" fmla="*/ 158992 w 500416"/>
                <a:gd name="connsiteY8" fmla="*/ 572776 h 706288"/>
                <a:gd name="connsiteX9" fmla="*/ 500416 w 500416"/>
                <a:gd name="connsiteY9" fmla="*/ 572776 h 706288"/>
                <a:gd name="connsiteX10" fmla="*/ 500416 w 500416"/>
                <a:gd name="connsiteY10" fmla="*/ 706288 h 706288"/>
                <a:gd name="connsiteX11" fmla="*/ 0 w 500416"/>
                <a:gd name="connsiteY11" fmla="*/ 706288 h 706288"/>
                <a:gd name="connsiteX12" fmla="*/ 0 w 500416"/>
                <a:gd name="connsiteY12" fmla="*/ 0 h 706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0416" h="706288">
                  <a:moveTo>
                    <a:pt x="0" y="0"/>
                  </a:moveTo>
                  <a:lnTo>
                    <a:pt x="476974" y="0"/>
                  </a:lnTo>
                  <a:lnTo>
                    <a:pt x="476974" y="133512"/>
                  </a:lnTo>
                  <a:lnTo>
                    <a:pt x="158992" y="133512"/>
                  </a:lnTo>
                  <a:lnTo>
                    <a:pt x="158992" y="272120"/>
                  </a:lnTo>
                  <a:lnTo>
                    <a:pt x="441303" y="272120"/>
                  </a:lnTo>
                  <a:lnTo>
                    <a:pt x="441303" y="402574"/>
                  </a:lnTo>
                  <a:lnTo>
                    <a:pt x="158992" y="402574"/>
                  </a:lnTo>
                  <a:lnTo>
                    <a:pt x="158992" y="572776"/>
                  </a:lnTo>
                  <a:lnTo>
                    <a:pt x="500416" y="572776"/>
                  </a:lnTo>
                  <a:lnTo>
                    <a:pt x="500416" y="706288"/>
                  </a:lnTo>
                  <a:lnTo>
                    <a:pt x="0" y="7062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B6C077C4-AB66-4B5F-A8E9-AED2599E386C}"/>
                </a:ext>
              </a:extLst>
            </p:cNvPr>
            <p:cNvSpPr/>
            <p:nvPr/>
          </p:nvSpPr>
          <p:spPr>
            <a:xfrm>
              <a:off x="10819416" y="5173763"/>
              <a:ext cx="607428" cy="706288"/>
            </a:xfrm>
            <a:custGeom>
              <a:avLst/>
              <a:gdLst>
                <a:gd name="connsiteX0" fmla="*/ 0 w 607428"/>
                <a:gd name="connsiteY0" fmla="*/ 0 h 706288"/>
                <a:gd name="connsiteX1" fmla="*/ 129435 w 607428"/>
                <a:gd name="connsiteY1" fmla="*/ 0 h 706288"/>
                <a:gd name="connsiteX2" fmla="*/ 203834 w 607428"/>
                <a:gd name="connsiteY2" fmla="*/ 82553 h 706288"/>
                <a:gd name="connsiteX3" fmla="*/ 286897 w 607428"/>
                <a:gd name="connsiteY3" fmla="*/ 187019 h 706288"/>
                <a:gd name="connsiteX4" fmla="*/ 370979 w 607428"/>
                <a:gd name="connsiteY4" fmla="*/ 302185 h 706288"/>
                <a:gd name="connsiteX5" fmla="*/ 449456 w 607428"/>
                <a:gd name="connsiteY5" fmla="*/ 416843 h 706288"/>
                <a:gd name="connsiteX6" fmla="*/ 449456 w 607428"/>
                <a:gd name="connsiteY6" fmla="*/ 0 h 706288"/>
                <a:gd name="connsiteX7" fmla="*/ 607428 w 607428"/>
                <a:gd name="connsiteY7" fmla="*/ 0 h 706288"/>
                <a:gd name="connsiteX8" fmla="*/ 607428 w 607428"/>
                <a:gd name="connsiteY8" fmla="*/ 706288 h 706288"/>
                <a:gd name="connsiteX9" fmla="*/ 473916 w 607428"/>
                <a:gd name="connsiteY9" fmla="*/ 706288 h 706288"/>
                <a:gd name="connsiteX10" fmla="*/ 326136 w 607428"/>
                <a:gd name="connsiteY10" fmla="*/ 466782 h 706288"/>
                <a:gd name="connsiteX11" fmla="*/ 156952 w 607428"/>
                <a:gd name="connsiteY11" fmla="*/ 243583 h 706288"/>
                <a:gd name="connsiteX12" fmla="*/ 156952 w 607428"/>
                <a:gd name="connsiteY12" fmla="*/ 706288 h 706288"/>
                <a:gd name="connsiteX13" fmla="*/ 0 w 607428"/>
                <a:gd name="connsiteY13" fmla="*/ 706288 h 706288"/>
                <a:gd name="connsiteX14" fmla="*/ 0 w 607428"/>
                <a:gd name="connsiteY14" fmla="*/ 0 h 706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07428" h="706288">
                  <a:moveTo>
                    <a:pt x="0" y="0"/>
                  </a:moveTo>
                  <a:lnTo>
                    <a:pt x="129435" y="0"/>
                  </a:lnTo>
                  <a:cubicBezTo>
                    <a:pt x="151856" y="22422"/>
                    <a:pt x="176656" y="49940"/>
                    <a:pt x="203834" y="82553"/>
                  </a:cubicBezTo>
                  <a:cubicBezTo>
                    <a:pt x="231013" y="115167"/>
                    <a:pt x="258700" y="149989"/>
                    <a:pt x="286897" y="187019"/>
                  </a:cubicBezTo>
                  <a:cubicBezTo>
                    <a:pt x="315094" y="224049"/>
                    <a:pt x="343122" y="262438"/>
                    <a:pt x="370979" y="302185"/>
                  </a:cubicBezTo>
                  <a:cubicBezTo>
                    <a:pt x="398837" y="341933"/>
                    <a:pt x="424996" y="380152"/>
                    <a:pt x="449456" y="416843"/>
                  </a:cubicBezTo>
                  <a:lnTo>
                    <a:pt x="449456" y="0"/>
                  </a:lnTo>
                  <a:lnTo>
                    <a:pt x="607428" y="0"/>
                  </a:lnTo>
                  <a:lnTo>
                    <a:pt x="607428" y="706288"/>
                  </a:lnTo>
                  <a:lnTo>
                    <a:pt x="473916" y="706288"/>
                  </a:lnTo>
                  <a:cubicBezTo>
                    <a:pt x="428393" y="625434"/>
                    <a:pt x="379132" y="545598"/>
                    <a:pt x="326136" y="466782"/>
                  </a:cubicBezTo>
                  <a:cubicBezTo>
                    <a:pt x="273138" y="387966"/>
                    <a:pt x="216744" y="313566"/>
                    <a:pt x="156952" y="243583"/>
                  </a:cubicBezTo>
                  <a:lnTo>
                    <a:pt x="156952" y="706288"/>
                  </a:lnTo>
                  <a:lnTo>
                    <a:pt x="0" y="7062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C5AD379A-7C83-4FD0-A2F3-04E9CAC326E3}"/>
                </a:ext>
              </a:extLst>
            </p:cNvPr>
            <p:cNvSpPr/>
            <p:nvPr/>
          </p:nvSpPr>
          <p:spPr>
            <a:xfrm>
              <a:off x="12171966" y="5173763"/>
              <a:ext cx="500414" cy="706288"/>
            </a:xfrm>
            <a:custGeom>
              <a:avLst/>
              <a:gdLst>
                <a:gd name="connsiteX0" fmla="*/ 0 w 500414"/>
                <a:gd name="connsiteY0" fmla="*/ 0 h 706288"/>
                <a:gd name="connsiteX1" fmla="*/ 476974 w 500414"/>
                <a:gd name="connsiteY1" fmla="*/ 0 h 706288"/>
                <a:gd name="connsiteX2" fmla="*/ 476974 w 500414"/>
                <a:gd name="connsiteY2" fmla="*/ 133512 h 706288"/>
                <a:gd name="connsiteX3" fmla="*/ 158991 w 500414"/>
                <a:gd name="connsiteY3" fmla="*/ 133512 h 706288"/>
                <a:gd name="connsiteX4" fmla="*/ 158991 w 500414"/>
                <a:gd name="connsiteY4" fmla="*/ 272120 h 706288"/>
                <a:gd name="connsiteX5" fmla="*/ 441302 w 500414"/>
                <a:gd name="connsiteY5" fmla="*/ 272120 h 706288"/>
                <a:gd name="connsiteX6" fmla="*/ 441302 w 500414"/>
                <a:gd name="connsiteY6" fmla="*/ 402574 h 706288"/>
                <a:gd name="connsiteX7" fmla="*/ 158991 w 500414"/>
                <a:gd name="connsiteY7" fmla="*/ 402574 h 706288"/>
                <a:gd name="connsiteX8" fmla="*/ 158991 w 500414"/>
                <a:gd name="connsiteY8" fmla="*/ 572776 h 706288"/>
                <a:gd name="connsiteX9" fmla="*/ 500414 w 500414"/>
                <a:gd name="connsiteY9" fmla="*/ 572776 h 706288"/>
                <a:gd name="connsiteX10" fmla="*/ 500414 w 500414"/>
                <a:gd name="connsiteY10" fmla="*/ 706288 h 706288"/>
                <a:gd name="connsiteX11" fmla="*/ 0 w 500414"/>
                <a:gd name="connsiteY11" fmla="*/ 706288 h 706288"/>
                <a:gd name="connsiteX12" fmla="*/ 0 w 500414"/>
                <a:gd name="connsiteY12" fmla="*/ 0 h 706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0414" h="706288">
                  <a:moveTo>
                    <a:pt x="0" y="0"/>
                  </a:moveTo>
                  <a:lnTo>
                    <a:pt x="476974" y="0"/>
                  </a:lnTo>
                  <a:lnTo>
                    <a:pt x="476974" y="133512"/>
                  </a:lnTo>
                  <a:lnTo>
                    <a:pt x="158991" y="133512"/>
                  </a:lnTo>
                  <a:lnTo>
                    <a:pt x="158991" y="272120"/>
                  </a:lnTo>
                  <a:lnTo>
                    <a:pt x="441302" y="272120"/>
                  </a:lnTo>
                  <a:lnTo>
                    <a:pt x="441302" y="402574"/>
                  </a:lnTo>
                  <a:lnTo>
                    <a:pt x="158991" y="402574"/>
                  </a:lnTo>
                  <a:lnTo>
                    <a:pt x="158991" y="572776"/>
                  </a:lnTo>
                  <a:lnTo>
                    <a:pt x="500414" y="572776"/>
                  </a:lnTo>
                  <a:lnTo>
                    <a:pt x="500414" y="706288"/>
                  </a:lnTo>
                  <a:lnTo>
                    <a:pt x="0" y="7062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</p:grpSp>
      <p:sp>
        <p:nvSpPr>
          <p:cNvPr id="112" name="TextBox 111">
            <a:extLst>
              <a:ext uri="{FF2B5EF4-FFF2-40B4-BE49-F238E27FC236}">
                <a16:creationId xmlns:a16="http://schemas.microsoft.com/office/drawing/2014/main" id="{635C8985-A159-4747-8A0D-F8CC4A587C9E}"/>
              </a:ext>
            </a:extLst>
          </p:cNvPr>
          <p:cNvSpPr txBox="1"/>
          <p:nvPr userDrawn="1"/>
        </p:nvSpPr>
        <p:spPr>
          <a:xfrm rot="10800000" flipV="1">
            <a:off x="11185351" y="170173"/>
            <a:ext cx="9488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2500" b="1" i="0" smtClean="0">
                <a:solidFill>
                  <a:schemeClr val="bg1">
                    <a:alpha val="15000"/>
                  </a:schemeClr>
                </a:solidFill>
                <a:latin typeface="+mj-lt"/>
                <a:ea typeface="Roboto Condensed" panose="02000000000000000000" pitchFamily="2" charset="0"/>
                <a:cs typeface="Segoe UI" panose="020B0502040204020203" pitchFamily="34" charset="0"/>
              </a:rPr>
              <a:pPr algn="ctr"/>
              <a:t>‹nº›</a:t>
            </a:fld>
            <a:endParaRPr lang="id-ID" sz="8625" b="1" i="0" dirty="0">
              <a:solidFill>
                <a:schemeClr val="bg1">
                  <a:alpha val="15000"/>
                </a:schemeClr>
              </a:solidFill>
              <a:latin typeface="+mj-lt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113" name="Freeform: Shape 112">
            <a:extLst>
              <a:ext uri="{FF2B5EF4-FFF2-40B4-BE49-F238E27FC236}">
                <a16:creationId xmlns:a16="http://schemas.microsoft.com/office/drawing/2014/main" id="{02800436-35D5-4DD0-8928-7B36623594C9}"/>
              </a:ext>
            </a:extLst>
          </p:cNvPr>
          <p:cNvSpPr/>
          <p:nvPr userDrawn="1"/>
        </p:nvSpPr>
        <p:spPr>
          <a:xfrm>
            <a:off x="12052573" y="970969"/>
            <a:ext cx="139426" cy="278423"/>
          </a:xfrm>
          <a:custGeom>
            <a:avLst/>
            <a:gdLst>
              <a:gd name="connsiteX0" fmla="*/ 222736 w 222736"/>
              <a:gd name="connsiteY0" fmla="*/ 0 h 445476"/>
              <a:gd name="connsiteX1" fmla="*/ 222736 w 222736"/>
              <a:gd name="connsiteY1" fmla="*/ 114224 h 445476"/>
              <a:gd name="connsiteX2" fmla="*/ 180500 w 222736"/>
              <a:gd name="connsiteY2" fmla="*/ 122751 h 445476"/>
              <a:gd name="connsiteX3" fmla="*/ 114224 w 222736"/>
              <a:gd name="connsiteY3" fmla="*/ 222738 h 445476"/>
              <a:gd name="connsiteX4" fmla="*/ 180500 w 222736"/>
              <a:gd name="connsiteY4" fmla="*/ 322724 h 445476"/>
              <a:gd name="connsiteX5" fmla="*/ 222736 w 222736"/>
              <a:gd name="connsiteY5" fmla="*/ 331251 h 445476"/>
              <a:gd name="connsiteX6" fmla="*/ 222736 w 222736"/>
              <a:gd name="connsiteY6" fmla="*/ 445476 h 445476"/>
              <a:gd name="connsiteX7" fmla="*/ 136038 w 222736"/>
              <a:gd name="connsiteY7" fmla="*/ 427972 h 445476"/>
              <a:gd name="connsiteX8" fmla="*/ 0 w 222736"/>
              <a:gd name="connsiteY8" fmla="*/ 222738 h 445476"/>
              <a:gd name="connsiteX9" fmla="*/ 136038 w 222736"/>
              <a:gd name="connsiteY9" fmla="*/ 17503 h 445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2736" h="445476">
                <a:moveTo>
                  <a:pt x="222736" y="0"/>
                </a:moveTo>
                <a:lnTo>
                  <a:pt x="222736" y="114224"/>
                </a:lnTo>
                <a:lnTo>
                  <a:pt x="180500" y="122751"/>
                </a:lnTo>
                <a:cubicBezTo>
                  <a:pt x="141552" y="139225"/>
                  <a:pt x="114224" y="177790"/>
                  <a:pt x="114224" y="222738"/>
                </a:cubicBezTo>
                <a:cubicBezTo>
                  <a:pt x="114224" y="267685"/>
                  <a:pt x="141552" y="306251"/>
                  <a:pt x="180500" y="322724"/>
                </a:cubicBezTo>
                <a:lnTo>
                  <a:pt x="222736" y="331251"/>
                </a:lnTo>
                <a:lnTo>
                  <a:pt x="222736" y="445476"/>
                </a:lnTo>
                <a:lnTo>
                  <a:pt x="136038" y="427972"/>
                </a:lnTo>
                <a:cubicBezTo>
                  <a:pt x="56094" y="394159"/>
                  <a:pt x="0" y="314999"/>
                  <a:pt x="0" y="222738"/>
                </a:cubicBezTo>
                <a:cubicBezTo>
                  <a:pt x="0" y="130476"/>
                  <a:pt x="56094" y="51317"/>
                  <a:pt x="136038" y="1750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</p:spTree>
    <p:extLst>
      <p:ext uri="{BB962C8B-B14F-4D97-AF65-F5344CB8AC3E}">
        <p14:creationId xmlns:p14="http://schemas.microsoft.com/office/powerpoint/2010/main" val="846011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  <p:bldP spid="97" grpId="0" animBg="1"/>
      <p:bldP spid="98" grpId="0" animBg="1"/>
      <p:bldP spid="99" grpId="0" animBg="1"/>
      <p:bldP spid="100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734D5207-65C8-45A6-8BA3-8DCA57308A52}"/>
              </a:ext>
            </a:extLst>
          </p:cNvPr>
          <p:cNvSpPr/>
          <p:nvPr userDrawn="1"/>
        </p:nvSpPr>
        <p:spPr>
          <a:xfrm>
            <a:off x="0" y="2301039"/>
            <a:ext cx="12192000" cy="4556961"/>
          </a:xfrm>
          <a:prstGeom prst="rect">
            <a:avLst/>
          </a:prstGeom>
          <a:solidFill>
            <a:srgbClr val="EFE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012929A4-9B67-4CC1-AD1C-586CC552A45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61904" y="2526632"/>
            <a:ext cx="2335363" cy="1932764"/>
          </a:xfrm>
          <a:custGeom>
            <a:avLst/>
            <a:gdLst>
              <a:gd name="connsiteX0" fmla="*/ 99112 w 3730803"/>
              <a:gd name="connsiteY0" fmla="*/ 0 h 3092422"/>
              <a:gd name="connsiteX1" fmla="*/ 3631691 w 3730803"/>
              <a:gd name="connsiteY1" fmla="*/ 0 h 3092422"/>
              <a:gd name="connsiteX2" fmla="*/ 3730803 w 3730803"/>
              <a:gd name="connsiteY2" fmla="*/ 99112 h 3092422"/>
              <a:gd name="connsiteX3" fmla="*/ 3730803 w 3730803"/>
              <a:gd name="connsiteY3" fmla="*/ 2993310 h 3092422"/>
              <a:gd name="connsiteX4" fmla="*/ 3631691 w 3730803"/>
              <a:gd name="connsiteY4" fmla="*/ 3092422 h 3092422"/>
              <a:gd name="connsiteX5" fmla="*/ 99112 w 3730803"/>
              <a:gd name="connsiteY5" fmla="*/ 3092422 h 3092422"/>
              <a:gd name="connsiteX6" fmla="*/ 0 w 3730803"/>
              <a:gd name="connsiteY6" fmla="*/ 2993310 h 3092422"/>
              <a:gd name="connsiteX7" fmla="*/ 0 w 3730803"/>
              <a:gd name="connsiteY7" fmla="*/ 99112 h 3092422"/>
              <a:gd name="connsiteX8" fmla="*/ 99112 w 3730803"/>
              <a:gd name="connsiteY8" fmla="*/ 0 h 3092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30803" h="3092422">
                <a:moveTo>
                  <a:pt x="99112" y="0"/>
                </a:moveTo>
                <a:lnTo>
                  <a:pt x="3631691" y="0"/>
                </a:lnTo>
                <a:cubicBezTo>
                  <a:pt x="3686429" y="0"/>
                  <a:pt x="3730803" y="44374"/>
                  <a:pt x="3730803" y="99112"/>
                </a:cubicBezTo>
                <a:lnTo>
                  <a:pt x="3730803" y="2993310"/>
                </a:lnTo>
                <a:cubicBezTo>
                  <a:pt x="3730803" y="3048048"/>
                  <a:pt x="3686429" y="3092422"/>
                  <a:pt x="3631691" y="3092422"/>
                </a:cubicBezTo>
                <a:lnTo>
                  <a:pt x="99112" y="3092422"/>
                </a:lnTo>
                <a:cubicBezTo>
                  <a:pt x="44374" y="3092422"/>
                  <a:pt x="0" y="3048048"/>
                  <a:pt x="0" y="2993310"/>
                </a:cubicBezTo>
                <a:lnTo>
                  <a:pt x="0" y="99112"/>
                </a:lnTo>
                <a:cubicBezTo>
                  <a:pt x="0" y="44374"/>
                  <a:pt x="44374" y="0"/>
                  <a:pt x="99112" y="0"/>
                </a:cubicBez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  <a:effectLst>
            <a:outerShdw blurRad="228600" dist="76200" dir="5400000" algn="t" rotWithShape="0">
              <a:prstClr val="black">
                <a:alpha val="23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2971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5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2971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id="{8696B861-6874-433D-8BF0-4C4BA665270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936168" y="2526632"/>
            <a:ext cx="2335363" cy="1932764"/>
          </a:xfrm>
          <a:custGeom>
            <a:avLst/>
            <a:gdLst>
              <a:gd name="connsiteX0" fmla="*/ 99112 w 3730803"/>
              <a:gd name="connsiteY0" fmla="*/ 0 h 3092422"/>
              <a:gd name="connsiteX1" fmla="*/ 3631691 w 3730803"/>
              <a:gd name="connsiteY1" fmla="*/ 0 h 3092422"/>
              <a:gd name="connsiteX2" fmla="*/ 3730803 w 3730803"/>
              <a:gd name="connsiteY2" fmla="*/ 99112 h 3092422"/>
              <a:gd name="connsiteX3" fmla="*/ 3730803 w 3730803"/>
              <a:gd name="connsiteY3" fmla="*/ 2993310 h 3092422"/>
              <a:gd name="connsiteX4" fmla="*/ 3631691 w 3730803"/>
              <a:gd name="connsiteY4" fmla="*/ 3092422 h 3092422"/>
              <a:gd name="connsiteX5" fmla="*/ 99112 w 3730803"/>
              <a:gd name="connsiteY5" fmla="*/ 3092422 h 3092422"/>
              <a:gd name="connsiteX6" fmla="*/ 0 w 3730803"/>
              <a:gd name="connsiteY6" fmla="*/ 2993310 h 3092422"/>
              <a:gd name="connsiteX7" fmla="*/ 0 w 3730803"/>
              <a:gd name="connsiteY7" fmla="*/ 99112 h 3092422"/>
              <a:gd name="connsiteX8" fmla="*/ 99112 w 3730803"/>
              <a:gd name="connsiteY8" fmla="*/ 0 h 3092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30803" h="3092422">
                <a:moveTo>
                  <a:pt x="99112" y="0"/>
                </a:moveTo>
                <a:lnTo>
                  <a:pt x="3631691" y="0"/>
                </a:lnTo>
                <a:cubicBezTo>
                  <a:pt x="3686429" y="0"/>
                  <a:pt x="3730803" y="44374"/>
                  <a:pt x="3730803" y="99112"/>
                </a:cubicBezTo>
                <a:lnTo>
                  <a:pt x="3730803" y="2993310"/>
                </a:lnTo>
                <a:cubicBezTo>
                  <a:pt x="3730803" y="3048048"/>
                  <a:pt x="3686429" y="3092422"/>
                  <a:pt x="3631691" y="3092422"/>
                </a:cubicBezTo>
                <a:lnTo>
                  <a:pt x="99112" y="3092422"/>
                </a:lnTo>
                <a:cubicBezTo>
                  <a:pt x="44374" y="3092422"/>
                  <a:pt x="0" y="3048048"/>
                  <a:pt x="0" y="2993310"/>
                </a:cubicBezTo>
                <a:lnTo>
                  <a:pt x="0" y="99112"/>
                </a:lnTo>
                <a:cubicBezTo>
                  <a:pt x="0" y="44374"/>
                  <a:pt x="44374" y="0"/>
                  <a:pt x="99112" y="0"/>
                </a:cubicBez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  <a:effectLst>
            <a:outerShdw blurRad="228600" dist="76200" dir="5400000" algn="t" rotWithShape="0">
              <a:prstClr val="black">
                <a:alpha val="23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2971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5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2971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46" name="Picture Placeholder 45">
            <a:extLst>
              <a:ext uri="{FF2B5EF4-FFF2-40B4-BE49-F238E27FC236}">
                <a16:creationId xmlns:a16="http://schemas.microsoft.com/office/drawing/2014/main" id="{DCFDF370-03DC-42EA-AF2A-9A2C266CBE6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476722" y="2526632"/>
            <a:ext cx="2335363" cy="1932764"/>
          </a:xfrm>
          <a:custGeom>
            <a:avLst/>
            <a:gdLst>
              <a:gd name="connsiteX0" fmla="*/ 99112 w 3730803"/>
              <a:gd name="connsiteY0" fmla="*/ 0 h 3092422"/>
              <a:gd name="connsiteX1" fmla="*/ 3631691 w 3730803"/>
              <a:gd name="connsiteY1" fmla="*/ 0 h 3092422"/>
              <a:gd name="connsiteX2" fmla="*/ 3730803 w 3730803"/>
              <a:gd name="connsiteY2" fmla="*/ 99112 h 3092422"/>
              <a:gd name="connsiteX3" fmla="*/ 3730803 w 3730803"/>
              <a:gd name="connsiteY3" fmla="*/ 2993310 h 3092422"/>
              <a:gd name="connsiteX4" fmla="*/ 3631691 w 3730803"/>
              <a:gd name="connsiteY4" fmla="*/ 3092422 h 3092422"/>
              <a:gd name="connsiteX5" fmla="*/ 99112 w 3730803"/>
              <a:gd name="connsiteY5" fmla="*/ 3092422 h 3092422"/>
              <a:gd name="connsiteX6" fmla="*/ 0 w 3730803"/>
              <a:gd name="connsiteY6" fmla="*/ 2993310 h 3092422"/>
              <a:gd name="connsiteX7" fmla="*/ 0 w 3730803"/>
              <a:gd name="connsiteY7" fmla="*/ 99112 h 3092422"/>
              <a:gd name="connsiteX8" fmla="*/ 99112 w 3730803"/>
              <a:gd name="connsiteY8" fmla="*/ 0 h 3092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30803" h="3092422">
                <a:moveTo>
                  <a:pt x="99112" y="0"/>
                </a:moveTo>
                <a:lnTo>
                  <a:pt x="3631691" y="0"/>
                </a:lnTo>
                <a:cubicBezTo>
                  <a:pt x="3686429" y="0"/>
                  <a:pt x="3730803" y="44374"/>
                  <a:pt x="3730803" y="99112"/>
                </a:cubicBezTo>
                <a:lnTo>
                  <a:pt x="3730803" y="2993310"/>
                </a:lnTo>
                <a:cubicBezTo>
                  <a:pt x="3730803" y="3048048"/>
                  <a:pt x="3686429" y="3092422"/>
                  <a:pt x="3631691" y="3092422"/>
                </a:cubicBezTo>
                <a:lnTo>
                  <a:pt x="99112" y="3092422"/>
                </a:lnTo>
                <a:cubicBezTo>
                  <a:pt x="44374" y="3092422"/>
                  <a:pt x="0" y="3048048"/>
                  <a:pt x="0" y="2993310"/>
                </a:cubicBezTo>
                <a:lnTo>
                  <a:pt x="0" y="99112"/>
                </a:lnTo>
                <a:cubicBezTo>
                  <a:pt x="0" y="44374"/>
                  <a:pt x="44374" y="0"/>
                  <a:pt x="99112" y="0"/>
                </a:cubicBez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  <a:effectLst>
            <a:outerShdw blurRad="228600" dist="76200" dir="5400000" algn="t" rotWithShape="0">
              <a:prstClr val="black">
                <a:alpha val="23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2971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5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2971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id="{256F7DFE-8627-4859-B00F-65B68BE02D0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017275" y="2526632"/>
            <a:ext cx="2335362" cy="1932764"/>
          </a:xfrm>
          <a:custGeom>
            <a:avLst/>
            <a:gdLst>
              <a:gd name="connsiteX0" fmla="*/ 99112 w 3730802"/>
              <a:gd name="connsiteY0" fmla="*/ 0 h 3092422"/>
              <a:gd name="connsiteX1" fmla="*/ 3631690 w 3730802"/>
              <a:gd name="connsiteY1" fmla="*/ 0 h 3092422"/>
              <a:gd name="connsiteX2" fmla="*/ 3730802 w 3730802"/>
              <a:gd name="connsiteY2" fmla="*/ 99112 h 3092422"/>
              <a:gd name="connsiteX3" fmla="*/ 3730802 w 3730802"/>
              <a:gd name="connsiteY3" fmla="*/ 2993310 h 3092422"/>
              <a:gd name="connsiteX4" fmla="*/ 3631690 w 3730802"/>
              <a:gd name="connsiteY4" fmla="*/ 3092422 h 3092422"/>
              <a:gd name="connsiteX5" fmla="*/ 99112 w 3730802"/>
              <a:gd name="connsiteY5" fmla="*/ 3092422 h 3092422"/>
              <a:gd name="connsiteX6" fmla="*/ 0 w 3730802"/>
              <a:gd name="connsiteY6" fmla="*/ 2993310 h 3092422"/>
              <a:gd name="connsiteX7" fmla="*/ 0 w 3730802"/>
              <a:gd name="connsiteY7" fmla="*/ 99112 h 3092422"/>
              <a:gd name="connsiteX8" fmla="*/ 99112 w 3730802"/>
              <a:gd name="connsiteY8" fmla="*/ 0 h 3092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30802" h="3092422">
                <a:moveTo>
                  <a:pt x="99112" y="0"/>
                </a:moveTo>
                <a:lnTo>
                  <a:pt x="3631690" y="0"/>
                </a:lnTo>
                <a:cubicBezTo>
                  <a:pt x="3686430" y="0"/>
                  <a:pt x="3730802" y="44374"/>
                  <a:pt x="3730802" y="99112"/>
                </a:cubicBezTo>
                <a:lnTo>
                  <a:pt x="3730802" y="2993310"/>
                </a:lnTo>
                <a:cubicBezTo>
                  <a:pt x="3730802" y="3048048"/>
                  <a:pt x="3686430" y="3092422"/>
                  <a:pt x="3631690" y="3092422"/>
                </a:cubicBezTo>
                <a:lnTo>
                  <a:pt x="99112" y="3092422"/>
                </a:lnTo>
                <a:cubicBezTo>
                  <a:pt x="44374" y="3092422"/>
                  <a:pt x="0" y="3048048"/>
                  <a:pt x="0" y="2993310"/>
                </a:cubicBezTo>
                <a:lnTo>
                  <a:pt x="0" y="99112"/>
                </a:lnTo>
                <a:cubicBezTo>
                  <a:pt x="0" y="44374"/>
                  <a:pt x="44374" y="0"/>
                  <a:pt x="99112" y="0"/>
                </a:cubicBez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  <a:effectLst>
            <a:outerShdw blurRad="228600" dist="76200" dir="5400000" algn="t" rotWithShape="0">
              <a:prstClr val="black">
                <a:alpha val="23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2971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5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2971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48" name="Picture Placeholder 47">
            <a:extLst>
              <a:ext uri="{FF2B5EF4-FFF2-40B4-BE49-F238E27FC236}">
                <a16:creationId xmlns:a16="http://schemas.microsoft.com/office/drawing/2014/main" id="{5B84CCF8-9CD2-44A7-B037-DAD85EE1ACC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017275" y="4662237"/>
            <a:ext cx="2335362" cy="1932764"/>
          </a:xfrm>
          <a:custGeom>
            <a:avLst/>
            <a:gdLst>
              <a:gd name="connsiteX0" fmla="*/ 99112 w 3730802"/>
              <a:gd name="connsiteY0" fmla="*/ 0 h 3092422"/>
              <a:gd name="connsiteX1" fmla="*/ 3631690 w 3730802"/>
              <a:gd name="connsiteY1" fmla="*/ 0 h 3092422"/>
              <a:gd name="connsiteX2" fmla="*/ 3730802 w 3730802"/>
              <a:gd name="connsiteY2" fmla="*/ 99112 h 3092422"/>
              <a:gd name="connsiteX3" fmla="*/ 3730802 w 3730802"/>
              <a:gd name="connsiteY3" fmla="*/ 2993310 h 3092422"/>
              <a:gd name="connsiteX4" fmla="*/ 3631690 w 3730802"/>
              <a:gd name="connsiteY4" fmla="*/ 3092422 h 3092422"/>
              <a:gd name="connsiteX5" fmla="*/ 99112 w 3730802"/>
              <a:gd name="connsiteY5" fmla="*/ 3092422 h 3092422"/>
              <a:gd name="connsiteX6" fmla="*/ 0 w 3730802"/>
              <a:gd name="connsiteY6" fmla="*/ 2993310 h 3092422"/>
              <a:gd name="connsiteX7" fmla="*/ 0 w 3730802"/>
              <a:gd name="connsiteY7" fmla="*/ 99112 h 3092422"/>
              <a:gd name="connsiteX8" fmla="*/ 99112 w 3730802"/>
              <a:gd name="connsiteY8" fmla="*/ 0 h 3092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30802" h="3092422">
                <a:moveTo>
                  <a:pt x="99112" y="0"/>
                </a:moveTo>
                <a:lnTo>
                  <a:pt x="3631690" y="0"/>
                </a:lnTo>
                <a:cubicBezTo>
                  <a:pt x="3686430" y="0"/>
                  <a:pt x="3730802" y="44374"/>
                  <a:pt x="3730802" y="99112"/>
                </a:cubicBezTo>
                <a:lnTo>
                  <a:pt x="3730802" y="2993310"/>
                </a:lnTo>
                <a:cubicBezTo>
                  <a:pt x="3730802" y="3048048"/>
                  <a:pt x="3686430" y="3092422"/>
                  <a:pt x="3631690" y="3092422"/>
                </a:cubicBezTo>
                <a:lnTo>
                  <a:pt x="99112" y="3092422"/>
                </a:lnTo>
                <a:cubicBezTo>
                  <a:pt x="44374" y="3092422"/>
                  <a:pt x="0" y="3048048"/>
                  <a:pt x="0" y="2993310"/>
                </a:cubicBezTo>
                <a:lnTo>
                  <a:pt x="0" y="99112"/>
                </a:lnTo>
                <a:cubicBezTo>
                  <a:pt x="0" y="44374"/>
                  <a:pt x="44374" y="0"/>
                  <a:pt x="99112" y="0"/>
                </a:cubicBez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  <a:effectLst>
            <a:outerShdw blurRad="228600" dist="76200" dir="5400000" algn="t" rotWithShape="0">
              <a:prstClr val="black">
                <a:alpha val="23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2971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5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2971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45" name="Picture Placeholder 44">
            <a:extLst>
              <a:ext uri="{FF2B5EF4-FFF2-40B4-BE49-F238E27FC236}">
                <a16:creationId xmlns:a16="http://schemas.microsoft.com/office/drawing/2014/main" id="{79930FA9-7869-4441-906C-994831BB309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936166" y="4662237"/>
            <a:ext cx="4875917" cy="1932764"/>
          </a:xfrm>
          <a:custGeom>
            <a:avLst/>
            <a:gdLst>
              <a:gd name="connsiteX0" fmla="*/ 99112 w 7789404"/>
              <a:gd name="connsiteY0" fmla="*/ 0 h 3092422"/>
              <a:gd name="connsiteX1" fmla="*/ 7690292 w 7789404"/>
              <a:gd name="connsiteY1" fmla="*/ 0 h 3092422"/>
              <a:gd name="connsiteX2" fmla="*/ 7789404 w 7789404"/>
              <a:gd name="connsiteY2" fmla="*/ 99112 h 3092422"/>
              <a:gd name="connsiteX3" fmla="*/ 7789404 w 7789404"/>
              <a:gd name="connsiteY3" fmla="*/ 2993310 h 3092422"/>
              <a:gd name="connsiteX4" fmla="*/ 7690292 w 7789404"/>
              <a:gd name="connsiteY4" fmla="*/ 3092422 h 3092422"/>
              <a:gd name="connsiteX5" fmla="*/ 99112 w 7789404"/>
              <a:gd name="connsiteY5" fmla="*/ 3092422 h 3092422"/>
              <a:gd name="connsiteX6" fmla="*/ 0 w 7789404"/>
              <a:gd name="connsiteY6" fmla="*/ 2993310 h 3092422"/>
              <a:gd name="connsiteX7" fmla="*/ 0 w 7789404"/>
              <a:gd name="connsiteY7" fmla="*/ 99112 h 3092422"/>
              <a:gd name="connsiteX8" fmla="*/ 99112 w 7789404"/>
              <a:gd name="connsiteY8" fmla="*/ 0 h 3092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89404" h="3092422">
                <a:moveTo>
                  <a:pt x="99112" y="0"/>
                </a:moveTo>
                <a:lnTo>
                  <a:pt x="7690292" y="0"/>
                </a:lnTo>
                <a:cubicBezTo>
                  <a:pt x="7745030" y="0"/>
                  <a:pt x="7789404" y="44374"/>
                  <a:pt x="7789404" y="99112"/>
                </a:cubicBezTo>
                <a:lnTo>
                  <a:pt x="7789404" y="2993310"/>
                </a:lnTo>
                <a:cubicBezTo>
                  <a:pt x="7789404" y="3048048"/>
                  <a:pt x="7745030" y="3092422"/>
                  <a:pt x="7690292" y="3092422"/>
                </a:cubicBezTo>
                <a:lnTo>
                  <a:pt x="99112" y="3092422"/>
                </a:lnTo>
                <a:cubicBezTo>
                  <a:pt x="44374" y="3092422"/>
                  <a:pt x="0" y="3048048"/>
                  <a:pt x="0" y="2993310"/>
                </a:cubicBezTo>
                <a:lnTo>
                  <a:pt x="0" y="99112"/>
                </a:lnTo>
                <a:cubicBezTo>
                  <a:pt x="0" y="44374"/>
                  <a:pt x="44374" y="0"/>
                  <a:pt x="99112" y="0"/>
                </a:cubicBez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  <a:effectLst>
            <a:outerShdw blurRad="228600" dist="76200" dir="5400000" algn="t" rotWithShape="0">
              <a:prstClr val="black">
                <a:alpha val="23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2971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5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2971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id="{B845EBEF-1B15-4AAB-90EA-B6271A19157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379918" y="2526632"/>
            <a:ext cx="2349791" cy="4068369"/>
          </a:xfrm>
          <a:custGeom>
            <a:avLst/>
            <a:gdLst>
              <a:gd name="connsiteX0" fmla="*/ 120311 w 3753853"/>
              <a:gd name="connsiteY0" fmla="*/ 0 h 6509390"/>
              <a:gd name="connsiteX1" fmla="*/ 3633542 w 3753853"/>
              <a:gd name="connsiteY1" fmla="*/ 0 h 6509390"/>
              <a:gd name="connsiteX2" fmla="*/ 3753853 w 3753853"/>
              <a:gd name="connsiteY2" fmla="*/ 120311 h 6509390"/>
              <a:gd name="connsiteX3" fmla="*/ 3753853 w 3753853"/>
              <a:gd name="connsiteY3" fmla="*/ 6389079 h 6509390"/>
              <a:gd name="connsiteX4" fmla="*/ 3633542 w 3753853"/>
              <a:gd name="connsiteY4" fmla="*/ 6509390 h 6509390"/>
              <a:gd name="connsiteX5" fmla="*/ 120311 w 3753853"/>
              <a:gd name="connsiteY5" fmla="*/ 6509390 h 6509390"/>
              <a:gd name="connsiteX6" fmla="*/ 0 w 3753853"/>
              <a:gd name="connsiteY6" fmla="*/ 6389079 h 6509390"/>
              <a:gd name="connsiteX7" fmla="*/ 0 w 3753853"/>
              <a:gd name="connsiteY7" fmla="*/ 120311 h 6509390"/>
              <a:gd name="connsiteX8" fmla="*/ 120311 w 3753853"/>
              <a:gd name="connsiteY8" fmla="*/ 0 h 650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53853" h="6509390">
                <a:moveTo>
                  <a:pt x="120311" y="0"/>
                </a:moveTo>
                <a:lnTo>
                  <a:pt x="3633542" y="0"/>
                </a:lnTo>
                <a:cubicBezTo>
                  <a:pt x="3699988" y="0"/>
                  <a:pt x="3753853" y="53865"/>
                  <a:pt x="3753853" y="120311"/>
                </a:cubicBezTo>
                <a:lnTo>
                  <a:pt x="3753853" y="6389079"/>
                </a:lnTo>
                <a:cubicBezTo>
                  <a:pt x="3753853" y="6455525"/>
                  <a:pt x="3699988" y="6509390"/>
                  <a:pt x="3633542" y="6509390"/>
                </a:cubicBezTo>
                <a:lnTo>
                  <a:pt x="120311" y="6509390"/>
                </a:lnTo>
                <a:cubicBezTo>
                  <a:pt x="53865" y="6509390"/>
                  <a:pt x="0" y="6455525"/>
                  <a:pt x="0" y="6389079"/>
                </a:cubicBezTo>
                <a:lnTo>
                  <a:pt x="0" y="120311"/>
                </a:lnTo>
                <a:cubicBezTo>
                  <a:pt x="0" y="53865"/>
                  <a:pt x="53865" y="0"/>
                  <a:pt x="120311" y="0"/>
                </a:cubicBez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  <a:effectLst>
            <a:outerShdw blurRad="228600" dist="76200" dir="5400000" algn="t" rotWithShape="0">
              <a:prstClr val="black">
                <a:alpha val="23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2971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5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2971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0189F067-8050-4AE2-80C2-58FA425FB0D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-161904" y="4662237"/>
            <a:ext cx="2335363" cy="1932764"/>
          </a:xfrm>
          <a:custGeom>
            <a:avLst/>
            <a:gdLst>
              <a:gd name="connsiteX0" fmla="*/ 99112 w 3730803"/>
              <a:gd name="connsiteY0" fmla="*/ 0 h 3092422"/>
              <a:gd name="connsiteX1" fmla="*/ 3631691 w 3730803"/>
              <a:gd name="connsiteY1" fmla="*/ 0 h 3092422"/>
              <a:gd name="connsiteX2" fmla="*/ 3730803 w 3730803"/>
              <a:gd name="connsiteY2" fmla="*/ 99112 h 3092422"/>
              <a:gd name="connsiteX3" fmla="*/ 3730803 w 3730803"/>
              <a:gd name="connsiteY3" fmla="*/ 2993310 h 3092422"/>
              <a:gd name="connsiteX4" fmla="*/ 3631691 w 3730803"/>
              <a:gd name="connsiteY4" fmla="*/ 3092422 h 3092422"/>
              <a:gd name="connsiteX5" fmla="*/ 99112 w 3730803"/>
              <a:gd name="connsiteY5" fmla="*/ 3092422 h 3092422"/>
              <a:gd name="connsiteX6" fmla="*/ 0 w 3730803"/>
              <a:gd name="connsiteY6" fmla="*/ 2993310 h 3092422"/>
              <a:gd name="connsiteX7" fmla="*/ 0 w 3730803"/>
              <a:gd name="connsiteY7" fmla="*/ 99112 h 3092422"/>
              <a:gd name="connsiteX8" fmla="*/ 99112 w 3730803"/>
              <a:gd name="connsiteY8" fmla="*/ 0 h 3092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30803" h="3092422">
                <a:moveTo>
                  <a:pt x="99112" y="0"/>
                </a:moveTo>
                <a:lnTo>
                  <a:pt x="3631691" y="0"/>
                </a:lnTo>
                <a:cubicBezTo>
                  <a:pt x="3686429" y="0"/>
                  <a:pt x="3730803" y="44374"/>
                  <a:pt x="3730803" y="99112"/>
                </a:cubicBezTo>
                <a:lnTo>
                  <a:pt x="3730803" y="2993310"/>
                </a:lnTo>
                <a:cubicBezTo>
                  <a:pt x="3730803" y="3048048"/>
                  <a:pt x="3686429" y="3092422"/>
                  <a:pt x="3631691" y="3092422"/>
                </a:cubicBezTo>
                <a:lnTo>
                  <a:pt x="99112" y="3092422"/>
                </a:lnTo>
                <a:cubicBezTo>
                  <a:pt x="44374" y="3092422"/>
                  <a:pt x="0" y="3048048"/>
                  <a:pt x="0" y="2993310"/>
                </a:cubicBezTo>
                <a:lnTo>
                  <a:pt x="0" y="99112"/>
                </a:lnTo>
                <a:cubicBezTo>
                  <a:pt x="0" y="44374"/>
                  <a:pt x="44374" y="0"/>
                  <a:pt x="99112" y="0"/>
                </a:cubicBez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  <a:effectLst>
            <a:outerShdw blurRad="228600" dist="76200" dir="5400000" algn="t" rotWithShape="0">
              <a:prstClr val="black">
                <a:alpha val="23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2971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5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2971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0895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41" grpId="0" animBg="1"/>
      <p:bldP spid="44" grpId="0" animBg="1"/>
      <p:bldP spid="46" grpId="0" animBg="1"/>
      <p:bldP spid="47" grpId="0" animBg="1"/>
      <p:bldP spid="48" grpId="0" animBg="1"/>
      <p:bldP spid="45" grpId="0" animBg="1"/>
      <p:bldP spid="43" grpId="0" animBg="1"/>
      <p:bldP spid="42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5_Title Slide">
    <p:bg>
      <p:bgPr>
        <a:solidFill>
          <a:srgbClr val="EFE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1D299BF1-541D-472C-B92B-83C8550A3714}"/>
              </a:ext>
            </a:extLst>
          </p:cNvPr>
          <p:cNvSpPr/>
          <p:nvPr userDrawn="1"/>
        </p:nvSpPr>
        <p:spPr>
          <a:xfrm>
            <a:off x="0" y="0"/>
            <a:ext cx="4748349" cy="6858000"/>
          </a:xfrm>
          <a:custGeom>
            <a:avLst/>
            <a:gdLst>
              <a:gd name="connsiteX0" fmla="*/ 0 w 7585612"/>
              <a:gd name="connsiteY0" fmla="*/ 0 h 10972800"/>
              <a:gd name="connsiteX1" fmla="*/ 7330388 w 7585612"/>
              <a:gd name="connsiteY1" fmla="*/ 0 h 10972800"/>
              <a:gd name="connsiteX2" fmla="*/ 7568195 w 7585612"/>
              <a:gd name="connsiteY2" fmla="*/ 0 h 10972800"/>
              <a:gd name="connsiteX3" fmla="*/ 7456182 w 7585612"/>
              <a:gd name="connsiteY3" fmla="*/ 201899 h 10972800"/>
              <a:gd name="connsiteX4" fmla="*/ 7329041 w 7585612"/>
              <a:gd name="connsiteY4" fmla="*/ 339059 h 10972800"/>
              <a:gd name="connsiteX5" fmla="*/ 7342820 w 7585612"/>
              <a:gd name="connsiteY5" fmla="*/ 674827 h 10972800"/>
              <a:gd name="connsiteX6" fmla="*/ 7504625 w 7585612"/>
              <a:gd name="connsiteY6" fmla="*/ 854781 h 10972800"/>
              <a:gd name="connsiteX7" fmla="*/ 7463102 w 7585612"/>
              <a:gd name="connsiteY7" fmla="*/ 1441826 h 10972800"/>
              <a:gd name="connsiteX8" fmla="*/ 7335961 w 7585612"/>
              <a:gd name="connsiteY8" fmla="*/ 1577888 h 10972800"/>
              <a:gd name="connsiteX9" fmla="*/ 7335961 w 7585612"/>
              <a:gd name="connsiteY9" fmla="*/ 1912559 h 10972800"/>
              <a:gd name="connsiteX10" fmla="*/ 7503216 w 7585612"/>
              <a:gd name="connsiteY10" fmla="*/ 2100194 h 10972800"/>
              <a:gd name="connsiteX11" fmla="*/ 7582036 w 7585612"/>
              <a:gd name="connsiteY11" fmla="*/ 2423891 h 10972800"/>
              <a:gd name="connsiteX12" fmla="*/ 7421640 w 7585612"/>
              <a:gd name="connsiteY12" fmla="*/ 2732227 h 10972800"/>
              <a:gd name="connsiteX13" fmla="*/ 7327632 w 7585612"/>
              <a:gd name="connsiteY13" fmla="*/ 2834274 h 10972800"/>
              <a:gd name="connsiteX14" fmla="*/ 7349741 w 7585612"/>
              <a:gd name="connsiteY14" fmla="*/ 3176626 h 10972800"/>
              <a:gd name="connsiteX15" fmla="*/ 7500460 w 7585612"/>
              <a:gd name="connsiteY15" fmla="*/ 3342315 h 10972800"/>
              <a:gd name="connsiteX16" fmla="*/ 7483864 w 7585612"/>
              <a:gd name="connsiteY16" fmla="*/ 3910706 h 10972800"/>
              <a:gd name="connsiteX17" fmla="*/ 7351150 w 7585612"/>
              <a:gd name="connsiteY17" fmla="*/ 4054450 h 10972800"/>
              <a:gd name="connsiteX18" fmla="*/ 7298603 w 7585612"/>
              <a:gd name="connsiteY18" fmla="*/ 4350715 h 10972800"/>
              <a:gd name="connsiteX19" fmla="*/ 7384343 w 7585612"/>
              <a:gd name="connsiteY19" fmla="*/ 4460444 h 10972800"/>
              <a:gd name="connsiteX20" fmla="*/ 7521161 w 7585612"/>
              <a:gd name="connsiteY20" fmla="*/ 4623939 h 10972800"/>
              <a:gd name="connsiteX21" fmla="*/ 7490784 w 7585612"/>
              <a:gd name="connsiteY21" fmla="*/ 5150632 h 10972800"/>
              <a:gd name="connsiteX22" fmla="*/ 7364990 w 7585612"/>
              <a:gd name="connsiteY22" fmla="*/ 5284500 h 10972800"/>
              <a:gd name="connsiteX23" fmla="*/ 7279250 w 7585612"/>
              <a:gd name="connsiteY23" fmla="*/ 5431536 h 10972800"/>
              <a:gd name="connsiteX24" fmla="*/ 7334553 w 7585612"/>
              <a:gd name="connsiteY24" fmla="*/ 5652089 h 10972800"/>
              <a:gd name="connsiteX25" fmla="*/ 7486619 w 7585612"/>
              <a:gd name="connsiteY25" fmla="*/ 5818876 h 10972800"/>
              <a:gd name="connsiteX26" fmla="*/ 7472779 w 7585612"/>
              <a:gd name="connsiteY26" fmla="*/ 6417991 h 10972800"/>
              <a:gd name="connsiteX27" fmla="*/ 7335961 w 7585612"/>
              <a:gd name="connsiteY27" fmla="*/ 6566124 h 10972800"/>
              <a:gd name="connsiteX28" fmla="*/ 7351150 w 7585612"/>
              <a:gd name="connsiteY28" fmla="*/ 6918350 h 10972800"/>
              <a:gd name="connsiteX29" fmla="*/ 7485272 w 7585612"/>
              <a:gd name="connsiteY29" fmla="*/ 7064289 h 10972800"/>
              <a:gd name="connsiteX30" fmla="*/ 7582036 w 7585612"/>
              <a:gd name="connsiteY30" fmla="*/ 7405543 h 10972800"/>
              <a:gd name="connsiteX31" fmla="*/ 7411964 w 7585612"/>
              <a:gd name="connsiteY31" fmla="*/ 7733629 h 10972800"/>
              <a:gd name="connsiteX32" fmla="*/ 7329041 w 7585612"/>
              <a:gd name="connsiteY32" fmla="*/ 7822509 h 10972800"/>
              <a:gd name="connsiteX33" fmla="*/ 7342820 w 7585612"/>
              <a:gd name="connsiteY33" fmla="*/ 8158277 h 10972800"/>
              <a:gd name="connsiteX34" fmla="*/ 7474187 w 7585612"/>
              <a:gd name="connsiteY34" fmla="*/ 8296534 h 10972800"/>
              <a:gd name="connsiteX35" fmla="*/ 7489375 w 7585612"/>
              <a:gd name="connsiteY35" fmla="*/ 8892356 h 10972800"/>
              <a:gd name="connsiteX36" fmla="*/ 7335961 w 7585612"/>
              <a:gd name="connsiteY36" fmla="*/ 9061338 h 10972800"/>
              <a:gd name="connsiteX37" fmla="*/ 7337309 w 7585612"/>
              <a:gd name="connsiteY37" fmla="*/ 9398204 h 10972800"/>
              <a:gd name="connsiteX38" fmla="*/ 7488028 w 7585612"/>
              <a:gd name="connsiteY38" fmla="*/ 9561698 h 10972800"/>
              <a:gd name="connsiteX39" fmla="*/ 7580628 w 7585612"/>
              <a:gd name="connsiteY39" fmla="*/ 9915022 h 10972800"/>
              <a:gd name="connsiteX40" fmla="*/ 7435481 w 7585612"/>
              <a:gd name="connsiteY40" fmla="*/ 10202510 h 10972800"/>
              <a:gd name="connsiteX41" fmla="*/ 7329041 w 7585612"/>
              <a:gd name="connsiteY41" fmla="*/ 10317724 h 10972800"/>
              <a:gd name="connsiteX42" fmla="*/ 7352497 w 7585612"/>
              <a:gd name="connsiteY42" fmla="*/ 10661172 h 10972800"/>
              <a:gd name="connsiteX43" fmla="*/ 7496296 w 7585612"/>
              <a:gd name="connsiteY43" fmla="*/ 10820278 h 10972800"/>
              <a:gd name="connsiteX44" fmla="*/ 7568195 w 7585612"/>
              <a:gd name="connsiteY44" fmla="*/ 10972800 h 10972800"/>
              <a:gd name="connsiteX45" fmla="*/ 7076649 w 7585612"/>
              <a:gd name="connsiteY45" fmla="*/ 10972800 h 10972800"/>
              <a:gd name="connsiteX46" fmla="*/ 0 w 7585612"/>
              <a:gd name="connsiteY46" fmla="*/ 10972800 h 1097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7585612" h="10972800">
                <a:moveTo>
                  <a:pt x="0" y="0"/>
                </a:moveTo>
                <a:lnTo>
                  <a:pt x="7330388" y="0"/>
                </a:lnTo>
                <a:lnTo>
                  <a:pt x="7568195" y="0"/>
                </a:lnTo>
                <a:cubicBezTo>
                  <a:pt x="7550190" y="77907"/>
                  <a:pt x="7508728" y="142646"/>
                  <a:pt x="7456182" y="201899"/>
                </a:cubicBezTo>
                <a:cubicBezTo>
                  <a:pt x="7416129" y="247985"/>
                  <a:pt x="7367746" y="289682"/>
                  <a:pt x="7329041" y="339059"/>
                </a:cubicBezTo>
                <a:cubicBezTo>
                  <a:pt x="7250221" y="438912"/>
                  <a:pt x="7257141" y="580461"/>
                  <a:pt x="7342820" y="674827"/>
                </a:cubicBezTo>
                <a:cubicBezTo>
                  <a:pt x="7396776" y="735177"/>
                  <a:pt x="7460346" y="787847"/>
                  <a:pt x="7504625" y="854781"/>
                </a:cubicBezTo>
                <a:cubicBezTo>
                  <a:pt x="7626254" y="1038027"/>
                  <a:pt x="7609657" y="1277234"/>
                  <a:pt x="7463102" y="1441826"/>
                </a:cubicBezTo>
                <a:cubicBezTo>
                  <a:pt x="7421640" y="1487911"/>
                  <a:pt x="7374667" y="1529608"/>
                  <a:pt x="7335961" y="1577888"/>
                </a:cubicBezTo>
                <a:cubicBezTo>
                  <a:pt x="7252977" y="1676644"/>
                  <a:pt x="7252977" y="1814901"/>
                  <a:pt x="7335961" y="1912559"/>
                </a:cubicBezTo>
                <a:cubicBezTo>
                  <a:pt x="7389855" y="1976201"/>
                  <a:pt x="7456182" y="2029968"/>
                  <a:pt x="7503216" y="2100194"/>
                </a:cubicBezTo>
                <a:cubicBezTo>
                  <a:pt x="7569543" y="2198949"/>
                  <a:pt x="7593060" y="2305385"/>
                  <a:pt x="7582036" y="2423891"/>
                </a:cubicBezTo>
                <a:cubicBezTo>
                  <a:pt x="7569543" y="2548981"/>
                  <a:pt x="7508728" y="2647737"/>
                  <a:pt x="7421640" y="2732227"/>
                </a:cubicBezTo>
                <a:cubicBezTo>
                  <a:pt x="7388447" y="2765146"/>
                  <a:pt x="7358070" y="2798064"/>
                  <a:pt x="7327632" y="2834274"/>
                </a:cubicBezTo>
                <a:cubicBezTo>
                  <a:pt x="7252977" y="2923154"/>
                  <a:pt x="7252977" y="3078968"/>
                  <a:pt x="7349741" y="3176626"/>
                </a:cubicBezTo>
                <a:cubicBezTo>
                  <a:pt x="7402288" y="3230392"/>
                  <a:pt x="7457590" y="3280867"/>
                  <a:pt x="7500460" y="3342315"/>
                </a:cubicBezTo>
                <a:cubicBezTo>
                  <a:pt x="7619334" y="3514588"/>
                  <a:pt x="7612413" y="3747211"/>
                  <a:pt x="7483864" y="3910706"/>
                </a:cubicBezTo>
                <a:cubicBezTo>
                  <a:pt x="7443749" y="3962278"/>
                  <a:pt x="7395367" y="4006169"/>
                  <a:pt x="7351150" y="4054450"/>
                </a:cubicBezTo>
                <a:cubicBezTo>
                  <a:pt x="7269574" y="4141134"/>
                  <a:pt x="7252977" y="4240988"/>
                  <a:pt x="7298603" y="4350715"/>
                </a:cubicBezTo>
                <a:cubicBezTo>
                  <a:pt x="7316608" y="4393510"/>
                  <a:pt x="7351150" y="4426427"/>
                  <a:pt x="7384343" y="4460444"/>
                </a:cubicBezTo>
                <a:cubicBezTo>
                  <a:pt x="7434073" y="4510919"/>
                  <a:pt x="7485272" y="4560296"/>
                  <a:pt x="7521161" y="4623939"/>
                </a:cubicBezTo>
                <a:cubicBezTo>
                  <a:pt x="7616578" y="4784141"/>
                  <a:pt x="7604145" y="5002499"/>
                  <a:pt x="7490784" y="5150632"/>
                </a:cubicBezTo>
                <a:cubicBezTo>
                  <a:pt x="7452078" y="5198913"/>
                  <a:pt x="7407799" y="5240609"/>
                  <a:pt x="7364990" y="5284500"/>
                </a:cubicBezTo>
                <a:cubicBezTo>
                  <a:pt x="7324876" y="5327294"/>
                  <a:pt x="7290335" y="5372283"/>
                  <a:pt x="7279250" y="5431536"/>
                </a:cubicBezTo>
                <a:cubicBezTo>
                  <a:pt x="7265409" y="5513832"/>
                  <a:pt x="7280659" y="5588447"/>
                  <a:pt x="7334553" y="5652089"/>
                </a:cubicBezTo>
                <a:cubicBezTo>
                  <a:pt x="7382935" y="5710245"/>
                  <a:pt x="7440993" y="5759623"/>
                  <a:pt x="7486619" y="5818876"/>
                </a:cubicBezTo>
                <a:cubicBezTo>
                  <a:pt x="7623498" y="5995538"/>
                  <a:pt x="7617986" y="6249010"/>
                  <a:pt x="7472779" y="6417991"/>
                </a:cubicBezTo>
                <a:cubicBezTo>
                  <a:pt x="7428561" y="6468466"/>
                  <a:pt x="7378770" y="6515649"/>
                  <a:pt x="7335961" y="6566124"/>
                </a:cubicBezTo>
                <a:cubicBezTo>
                  <a:pt x="7246056" y="6671462"/>
                  <a:pt x="7252977" y="6817401"/>
                  <a:pt x="7351150" y="6918350"/>
                </a:cubicBezTo>
                <a:cubicBezTo>
                  <a:pt x="7396776" y="6966631"/>
                  <a:pt x="7445158" y="7011619"/>
                  <a:pt x="7485272" y="7064289"/>
                </a:cubicBezTo>
                <a:cubicBezTo>
                  <a:pt x="7562684" y="7165238"/>
                  <a:pt x="7591713" y="7279356"/>
                  <a:pt x="7582036" y="7405543"/>
                </a:cubicBezTo>
                <a:cubicBezTo>
                  <a:pt x="7570951" y="7539411"/>
                  <a:pt x="7503216" y="7641458"/>
                  <a:pt x="7411964" y="7733629"/>
                </a:cubicBezTo>
                <a:cubicBezTo>
                  <a:pt x="7384343" y="7762159"/>
                  <a:pt x="7353905" y="7789591"/>
                  <a:pt x="7329041" y="7822509"/>
                </a:cubicBezTo>
                <a:cubicBezTo>
                  <a:pt x="7250221" y="7923459"/>
                  <a:pt x="7257141" y="8062813"/>
                  <a:pt x="7342820" y="8158277"/>
                </a:cubicBezTo>
                <a:cubicBezTo>
                  <a:pt x="7385691" y="8205460"/>
                  <a:pt x="7431317" y="8249351"/>
                  <a:pt x="7474187" y="8296534"/>
                </a:cubicBezTo>
                <a:cubicBezTo>
                  <a:pt x="7615169" y="8458932"/>
                  <a:pt x="7622089" y="8721182"/>
                  <a:pt x="7489375" y="8892356"/>
                </a:cubicBezTo>
                <a:cubicBezTo>
                  <a:pt x="7442402" y="8952708"/>
                  <a:pt x="7384343" y="9002084"/>
                  <a:pt x="7335961" y="9061338"/>
                </a:cubicBezTo>
                <a:cubicBezTo>
                  <a:pt x="7252977" y="9160094"/>
                  <a:pt x="7252977" y="9299448"/>
                  <a:pt x="7337309" y="9398204"/>
                </a:cubicBezTo>
                <a:cubicBezTo>
                  <a:pt x="7385691" y="9454164"/>
                  <a:pt x="7442402" y="9502444"/>
                  <a:pt x="7488028" y="9561698"/>
                </a:cubicBezTo>
                <a:cubicBezTo>
                  <a:pt x="7566787" y="9667036"/>
                  <a:pt x="7595816" y="9785542"/>
                  <a:pt x="7580628" y="9915022"/>
                </a:cubicBezTo>
                <a:cubicBezTo>
                  <a:pt x="7566787" y="10029140"/>
                  <a:pt x="7514301" y="10121310"/>
                  <a:pt x="7435481" y="10202510"/>
                </a:cubicBezTo>
                <a:cubicBezTo>
                  <a:pt x="7398123" y="10240914"/>
                  <a:pt x="7359417" y="10274930"/>
                  <a:pt x="7329041" y="10317724"/>
                </a:cubicBezTo>
                <a:cubicBezTo>
                  <a:pt x="7247465" y="10427452"/>
                  <a:pt x="7257141" y="10564612"/>
                  <a:pt x="7352497" y="10661172"/>
                </a:cubicBezTo>
                <a:cubicBezTo>
                  <a:pt x="7400940" y="10713842"/>
                  <a:pt x="7453426" y="10763220"/>
                  <a:pt x="7496296" y="10820278"/>
                </a:cubicBezTo>
                <a:cubicBezTo>
                  <a:pt x="7529490" y="10867462"/>
                  <a:pt x="7554354" y="10916838"/>
                  <a:pt x="7568195" y="10972800"/>
                </a:cubicBezTo>
                <a:lnTo>
                  <a:pt x="7076649" y="10972800"/>
                </a:lnTo>
                <a:lnTo>
                  <a:pt x="0" y="10972800"/>
                </a:lnTo>
                <a:close/>
              </a:path>
            </a:pathLst>
          </a:custGeom>
          <a:solidFill>
            <a:srgbClr val="1005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23FD905-C27A-4A28-9B5A-0BC90E9A5BDC}"/>
              </a:ext>
            </a:extLst>
          </p:cNvPr>
          <p:cNvGrpSpPr/>
          <p:nvPr userDrawn="1"/>
        </p:nvGrpSpPr>
        <p:grpSpPr>
          <a:xfrm>
            <a:off x="11534154" y="5515735"/>
            <a:ext cx="146331" cy="915706"/>
            <a:chOff x="18426112" y="8593271"/>
            <a:chExt cx="233767" cy="1465129"/>
          </a:xfrm>
          <a:solidFill>
            <a:schemeClr val="accent1"/>
          </a:solidFill>
        </p:grpSpPr>
        <p:sp>
          <p:nvSpPr>
            <p:cNvPr id="14" name="Freeform 23">
              <a:extLst>
                <a:ext uri="{FF2B5EF4-FFF2-40B4-BE49-F238E27FC236}">
                  <a16:creationId xmlns:a16="http://schemas.microsoft.com/office/drawing/2014/main" id="{87BA3F2F-D8EC-4654-835A-5EBA4388E4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427938" y="9213846"/>
              <a:ext cx="230115" cy="230115"/>
            </a:xfrm>
            <a:custGeom>
              <a:avLst/>
              <a:gdLst>
                <a:gd name="T0" fmla="*/ 212725 w 62"/>
                <a:gd name="T1" fmla="*/ 174983 h 62"/>
                <a:gd name="T2" fmla="*/ 174983 w 62"/>
                <a:gd name="T3" fmla="*/ 212725 h 62"/>
                <a:gd name="T4" fmla="*/ 41173 w 62"/>
                <a:gd name="T5" fmla="*/ 212725 h 62"/>
                <a:gd name="T6" fmla="*/ 0 w 62"/>
                <a:gd name="T7" fmla="*/ 174983 h 62"/>
                <a:gd name="T8" fmla="*/ 0 w 62"/>
                <a:gd name="T9" fmla="*/ 41173 h 62"/>
                <a:gd name="T10" fmla="*/ 41173 w 62"/>
                <a:gd name="T11" fmla="*/ 0 h 62"/>
                <a:gd name="T12" fmla="*/ 174983 w 62"/>
                <a:gd name="T13" fmla="*/ 0 h 62"/>
                <a:gd name="T14" fmla="*/ 212725 w 62"/>
                <a:gd name="T15" fmla="*/ 41173 h 62"/>
                <a:gd name="T16" fmla="*/ 212725 w 62"/>
                <a:gd name="T17" fmla="*/ 174983 h 62"/>
                <a:gd name="T18" fmla="*/ 161259 w 62"/>
                <a:gd name="T19" fmla="*/ 72052 h 62"/>
                <a:gd name="T20" fmla="*/ 174983 w 62"/>
                <a:gd name="T21" fmla="*/ 54897 h 62"/>
                <a:gd name="T22" fmla="*/ 154397 w 62"/>
                <a:gd name="T23" fmla="*/ 65190 h 62"/>
                <a:gd name="T24" fmla="*/ 133811 w 62"/>
                <a:gd name="T25" fmla="*/ 54897 h 62"/>
                <a:gd name="T26" fmla="*/ 106363 w 62"/>
                <a:gd name="T27" fmla="*/ 82345 h 62"/>
                <a:gd name="T28" fmla="*/ 106363 w 62"/>
                <a:gd name="T29" fmla="*/ 89207 h 62"/>
                <a:gd name="T30" fmla="*/ 48035 w 62"/>
                <a:gd name="T31" fmla="*/ 58328 h 62"/>
                <a:gd name="T32" fmla="*/ 41173 w 62"/>
                <a:gd name="T33" fmla="*/ 75483 h 62"/>
                <a:gd name="T34" fmla="*/ 54897 w 62"/>
                <a:gd name="T35" fmla="*/ 99500 h 62"/>
                <a:gd name="T36" fmla="*/ 41173 w 62"/>
                <a:gd name="T37" fmla="*/ 96069 h 62"/>
                <a:gd name="T38" fmla="*/ 41173 w 62"/>
                <a:gd name="T39" fmla="*/ 96069 h 62"/>
                <a:gd name="T40" fmla="*/ 65190 w 62"/>
                <a:gd name="T41" fmla="*/ 123518 h 62"/>
                <a:gd name="T42" fmla="*/ 58328 w 62"/>
                <a:gd name="T43" fmla="*/ 123518 h 62"/>
                <a:gd name="T44" fmla="*/ 51466 w 62"/>
                <a:gd name="T45" fmla="*/ 123518 h 62"/>
                <a:gd name="T46" fmla="*/ 78914 w 62"/>
                <a:gd name="T47" fmla="*/ 144104 h 62"/>
                <a:gd name="T48" fmla="*/ 44604 w 62"/>
                <a:gd name="T49" fmla="*/ 157828 h 62"/>
                <a:gd name="T50" fmla="*/ 37742 w 62"/>
                <a:gd name="T51" fmla="*/ 157828 h 62"/>
                <a:gd name="T52" fmla="*/ 82345 w 62"/>
                <a:gd name="T53" fmla="*/ 168121 h 62"/>
                <a:gd name="T54" fmla="*/ 164690 w 62"/>
                <a:gd name="T55" fmla="*/ 85776 h 62"/>
                <a:gd name="T56" fmla="*/ 164690 w 62"/>
                <a:gd name="T57" fmla="*/ 82345 h 62"/>
                <a:gd name="T58" fmla="*/ 178415 w 62"/>
                <a:gd name="T59" fmla="*/ 68621 h 62"/>
                <a:gd name="T60" fmla="*/ 161259 w 62"/>
                <a:gd name="T61" fmla="*/ 72052 h 62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62" h="62">
                  <a:moveTo>
                    <a:pt x="62" y="51"/>
                  </a:moveTo>
                  <a:cubicBezTo>
                    <a:pt x="62" y="57"/>
                    <a:pt x="57" y="62"/>
                    <a:pt x="51" y="62"/>
                  </a:cubicBezTo>
                  <a:cubicBezTo>
                    <a:pt x="12" y="62"/>
                    <a:pt x="12" y="62"/>
                    <a:pt x="12" y="62"/>
                  </a:cubicBezTo>
                  <a:cubicBezTo>
                    <a:pt x="6" y="62"/>
                    <a:pt x="0" y="57"/>
                    <a:pt x="0" y="5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6"/>
                    <a:pt x="6" y="0"/>
                    <a:pt x="12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57" y="0"/>
                    <a:pt x="62" y="6"/>
                    <a:pt x="62" y="12"/>
                  </a:cubicBezTo>
                  <a:lnTo>
                    <a:pt x="62" y="51"/>
                  </a:lnTo>
                  <a:close/>
                  <a:moveTo>
                    <a:pt x="47" y="21"/>
                  </a:moveTo>
                  <a:cubicBezTo>
                    <a:pt x="49" y="20"/>
                    <a:pt x="50" y="18"/>
                    <a:pt x="51" y="16"/>
                  </a:cubicBezTo>
                  <a:cubicBezTo>
                    <a:pt x="49" y="17"/>
                    <a:pt x="47" y="18"/>
                    <a:pt x="45" y="19"/>
                  </a:cubicBezTo>
                  <a:cubicBezTo>
                    <a:pt x="44" y="17"/>
                    <a:pt x="42" y="16"/>
                    <a:pt x="39" y="16"/>
                  </a:cubicBezTo>
                  <a:cubicBezTo>
                    <a:pt x="35" y="16"/>
                    <a:pt x="31" y="20"/>
                    <a:pt x="31" y="24"/>
                  </a:cubicBezTo>
                  <a:cubicBezTo>
                    <a:pt x="31" y="25"/>
                    <a:pt x="31" y="26"/>
                    <a:pt x="31" y="26"/>
                  </a:cubicBezTo>
                  <a:cubicBezTo>
                    <a:pt x="24" y="26"/>
                    <a:pt x="18" y="23"/>
                    <a:pt x="14" y="17"/>
                  </a:cubicBezTo>
                  <a:cubicBezTo>
                    <a:pt x="13" y="19"/>
                    <a:pt x="12" y="20"/>
                    <a:pt x="12" y="22"/>
                  </a:cubicBezTo>
                  <a:cubicBezTo>
                    <a:pt x="12" y="25"/>
                    <a:pt x="14" y="27"/>
                    <a:pt x="16" y="29"/>
                  </a:cubicBezTo>
                  <a:cubicBezTo>
                    <a:pt x="15" y="29"/>
                    <a:pt x="13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32"/>
                    <a:pt x="15" y="35"/>
                    <a:pt x="19" y="36"/>
                  </a:cubicBezTo>
                  <a:cubicBezTo>
                    <a:pt x="18" y="36"/>
                    <a:pt x="18" y="36"/>
                    <a:pt x="17" y="36"/>
                  </a:cubicBezTo>
                  <a:cubicBezTo>
                    <a:pt x="16" y="36"/>
                    <a:pt x="16" y="36"/>
                    <a:pt x="15" y="36"/>
                  </a:cubicBezTo>
                  <a:cubicBezTo>
                    <a:pt x="16" y="39"/>
                    <a:pt x="20" y="42"/>
                    <a:pt x="23" y="42"/>
                  </a:cubicBezTo>
                  <a:cubicBezTo>
                    <a:pt x="20" y="44"/>
                    <a:pt x="17" y="46"/>
                    <a:pt x="13" y="46"/>
                  </a:cubicBezTo>
                  <a:cubicBezTo>
                    <a:pt x="12" y="46"/>
                    <a:pt x="11" y="46"/>
                    <a:pt x="11" y="46"/>
                  </a:cubicBezTo>
                  <a:cubicBezTo>
                    <a:pt x="14" y="48"/>
                    <a:pt x="19" y="49"/>
                    <a:pt x="24" y="49"/>
                  </a:cubicBezTo>
                  <a:cubicBezTo>
                    <a:pt x="39" y="49"/>
                    <a:pt x="48" y="36"/>
                    <a:pt x="48" y="25"/>
                  </a:cubicBezTo>
                  <a:cubicBezTo>
                    <a:pt x="48" y="25"/>
                    <a:pt x="48" y="25"/>
                    <a:pt x="48" y="24"/>
                  </a:cubicBezTo>
                  <a:cubicBezTo>
                    <a:pt x="49" y="23"/>
                    <a:pt x="51" y="22"/>
                    <a:pt x="52" y="20"/>
                  </a:cubicBezTo>
                  <a:cubicBezTo>
                    <a:pt x="50" y="20"/>
                    <a:pt x="49" y="21"/>
                    <a:pt x="47" y="2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 sz="1125" dirty="0"/>
            </a:p>
          </p:txBody>
        </p:sp>
        <p:sp>
          <p:nvSpPr>
            <p:cNvPr id="15" name="Freeform 129">
              <a:extLst>
                <a:ext uri="{FF2B5EF4-FFF2-40B4-BE49-F238E27FC236}">
                  <a16:creationId xmlns:a16="http://schemas.microsoft.com/office/drawing/2014/main" id="{CD379A3F-7B03-4FF0-A7AD-A3EA6545EF1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429655" y="8593271"/>
              <a:ext cx="226680" cy="230115"/>
            </a:xfrm>
            <a:custGeom>
              <a:avLst/>
              <a:gdLst>
                <a:gd name="T0" fmla="*/ 209550 w 61"/>
                <a:gd name="T1" fmla="*/ 174983 h 62"/>
                <a:gd name="T2" fmla="*/ 171762 w 61"/>
                <a:gd name="T3" fmla="*/ 212725 h 62"/>
                <a:gd name="T4" fmla="*/ 37788 w 61"/>
                <a:gd name="T5" fmla="*/ 212725 h 62"/>
                <a:gd name="T6" fmla="*/ 0 w 61"/>
                <a:gd name="T7" fmla="*/ 174983 h 62"/>
                <a:gd name="T8" fmla="*/ 0 w 61"/>
                <a:gd name="T9" fmla="*/ 41173 h 62"/>
                <a:gd name="T10" fmla="*/ 37788 w 61"/>
                <a:gd name="T11" fmla="*/ 0 h 62"/>
                <a:gd name="T12" fmla="*/ 171762 w 61"/>
                <a:gd name="T13" fmla="*/ 0 h 62"/>
                <a:gd name="T14" fmla="*/ 209550 w 61"/>
                <a:gd name="T15" fmla="*/ 41173 h 62"/>
                <a:gd name="T16" fmla="*/ 209550 w 61"/>
                <a:gd name="T17" fmla="*/ 174983 h 62"/>
                <a:gd name="T18" fmla="*/ 37788 w 61"/>
                <a:gd name="T19" fmla="*/ 41173 h 62"/>
                <a:gd name="T20" fmla="*/ 34352 w 61"/>
                <a:gd name="T21" fmla="*/ 41173 h 62"/>
                <a:gd name="T22" fmla="*/ 34352 w 61"/>
                <a:gd name="T23" fmla="*/ 44604 h 62"/>
                <a:gd name="T24" fmla="*/ 34352 w 61"/>
                <a:gd name="T25" fmla="*/ 61759 h 62"/>
                <a:gd name="T26" fmla="*/ 37788 w 61"/>
                <a:gd name="T27" fmla="*/ 68621 h 62"/>
                <a:gd name="T28" fmla="*/ 144280 w 61"/>
                <a:gd name="T29" fmla="*/ 174983 h 62"/>
                <a:gd name="T30" fmla="*/ 147716 w 61"/>
                <a:gd name="T31" fmla="*/ 178415 h 62"/>
                <a:gd name="T32" fmla="*/ 168327 w 61"/>
                <a:gd name="T33" fmla="*/ 178415 h 62"/>
                <a:gd name="T34" fmla="*/ 168327 w 61"/>
                <a:gd name="T35" fmla="*/ 174983 h 62"/>
                <a:gd name="T36" fmla="*/ 171762 w 61"/>
                <a:gd name="T37" fmla="*/ 174983 h 62"/>
                <a:gd name="T38" fmla="*/ 37788 w 61"/>
                <a:gd name="T39" fmla="*/ 41173 h 62"/>
                <a:gd name="T40" fmla="*/ 37788 w 61"/>
                <a:gd name="T41" fmla="*/ 92638 h 62"/>
                <a:gd name="T42" fmla="*/ 34352 w 61"/>
                <a:gd name="T43" fmla="*/ 96069 h 62"/>
                <a:gd name="T44" fmla="*/ 34352 w 61"/>
                <a:gd name="T45" fmla="*/ 99500 h 62"/>
                <a:gd name="T46" fmla="*/ 34352 w 61"/>
                <a:gd name="T47" fmla="*/ 116656 h 62"/>
                <a:gd name="T48" fmla="*/ 37788 w 61"/>
                <a:gd name="T49" fmla="*/ 120087 h 62"/>
                <a:gd name="T50" fmla="*/ 92752 w 61"/>
                <a:gd name="T51" fmla="*/ 174983 h 62"/>
                <a:gd name="T52" fmla="*/ 96187 w 61"/>
                <a:gd name="T53" fmla="*/ 178415 h 62"/>
                <a:gd name="T54" fmla="*/ 113363 w 61"/>
                <a:gd name="T55" fmla="*/ 178415 h 62"/>
                <a:gd name="T56" fmla="*/ 116798 w 61"/>
                <a:gd name="T57" fmla="*/ 174983 h 62"/>
                <a:gd name="T58" fmla="*/ 116798 w 61"/>
                <a:gd name="T59" fmla="*/ 171552 h 62"/>
                <a:gd name="T60" fmla="*/ 37788 w 61"/>
                <a:gd name="T61" fmla="*/ 92638 h 62"/>
                <a:gd name="T62" fmla="*/ 51529 w 61"/>
                <a:gd name="T63" fmla="*/ 144104 h 62"/>
                <a:gd name="T64" fmla="*/ 34352 w 61"/>
                <a:gd name="T65" fmla="*/ 161259 h 62"/>
                <a:gd name="T66" fmla="*/ 51529 w 61"/>
                <a:gd name="T67" fmla="*/ 178415 h 62"/>
                <a:gd name="T68" fmla="*/ 68705 w 61"/>
                <a:gd name="T69" fmla="*/ 161259 h 62"/>
                <a:gd name="T70" fmla="*/ 51529 w 61"/>
                <a:gd name="T71" fmla="*/ 144104 h 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61" h="62">
                  <a:moveTo>
                    <a:pt x="61" y="51"/>
                  </a:moveTo>
                  <a:cubicBezTo>
                    <a:pt x="61" y="57"/>
                    <a:pt x="56" y="62"/>
                    <a:pt x="50" y="62"/>
                  </a:cubicBezTo>
                  <a:cubicBezTo>
                    <a:pt x="11" y="62"/>
                    <a:pt x="11" y="62"/>
                    <a:pt x="11" y="62"/>
                  </a:cubicBezTo>
                  <a:cubicBezTo>
                    <a:pt x="5" y="62"/>
                    <a:pt x="0" y="57"/>
                    <a:pt x="0" y="5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6"/>
                    <a:pt x="5" y="0"/>
                    <a:pt x="11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56" y="0"/>
                    <a:pt x="61" y="6"/>
                    <a:pt x="61" y="12"/>
                  </a:cubicBezTo>
                  <a:lnTo>
                    <a:pt x="61" y="51"/>
                  </a:lnTo>
                  <a:close/>
                  <a:moveTo>
                    <a:pt x="11" y="12"/>
                  </a:moveTo>
                  <a:cubicBezTo>
                    <a:pt x="11" y="12"/>
                    <a:pt x="11" y="12"/>
                    <a:pt x="10" y="12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9"/>
                    <a:pt x="11" y="20"/>
                    <a:pt x="11" y="20"/>
                  </a:cubicBezTo>
                  <a:cubicBezTo>
                    <a:pt x="28" y="20"/>
                    <a:pt x="42" y="34"/>
                    <a:pt x="42" y="51"/>
                  </a:cubicBezTo>
                  <a:cubicBezTo>
                    <a:pt x="42" y="51"/>
                    <a:pt x="43" y="52"/>
                    <a:pt x="43" y="52"/>
                  </a:cubicBezTo>
                  <a:cubicBezTo>
                    <a:pt x="49" y="52"/>
                    <a:pt x="49" y="52"/>
                    <a:pt x="49" y="52"/>
                  </a:cubicBezTo>
                  <a:cubicBezTo>
                    <a:pt x="49" y="52"/>
                    <a:pt x="49" y="52"/>
                    <a:pt x="49" y="51"/>
                  </a:cubicBezTo>
                  <a:cubicBezTo>
                    <a:pt x="50" y="51"/>
                    <a:pt x="50" y="51"/>
                    <a:pt x="50" y="51"/>
                  </a:cubicBezTo>
                  <a:cubicBezTo>
                    <a:pt x="49" y="30"/>
                    <a:pt x="32" y="13"/>
                    <a:pt x="11" y="12"/>
                  </a:cubicBezTo>
                  <a:close/>
                  <a:moveTo>
                    <a:pt x="11" y="27"/>
                  </a:moveTo>
                  <a:cubicBezTo>
                    <a:pt x="11" y="27"/>
                    <a:pt x="11" y="28"/>
                    <a:pt x="10" y="28"/>
                  </a:cubicBezTo>
                  <a:cubicBezTo>
                    <a:pt x="10" y="28"/>
                    <a:pt x="10" y="28"/>
                    <a:pt x="10" y="29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0" y="35"/>
                    <a:pt x="11" y="35"/>
                    <a:pt x="11" y="35"/>
                  </a:cubicBezTo>
                  <a:cubicBezTo>
                    <a:pt x="19" y="36"/>
                    <a:pt x="26" y="42"/>
                    <a:pt x="27" y="51"/>
                  </a:cubicBezTo>
                  <a:cubicBezTo>
                    <a:pt x="27" y="51"/>
                    <a:pt x="27" y="52"/>
                    <a:pt x="28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2"/>
                    <a:pt x="34" y="52"/>
                    <a:pt x="34" y="51"/>
                  </a:cubicBezTo>
                  <a:cubicBezTo>
                    <a:pt x="34" y="51"/>
                    <a:pt x="34" y="51"/>
                    <a:pt x="34" y="50"/>
                  </a:cubicBezTo>
                  <a:cubicBezTo>
                    <a:pt x="34" y="38"/>
                    <a:pt x="24" y="28"/>
                    <a:pt x="11" y="27"/>
                  </a:cubicBezTo>
                  <a:close/>
                  <a:moveTo>
                    <a:pt x="15" y="42"/>
                  </a:moveTo>
                  <a:cubicBezTo>
                    <a:pt x="12" y="42"/>
                    <a:pt x="10" y="44"/>
                    <a:pt x="10" y="47"/>
                  </a:cubicBezTo>
                  <a:cubicBezTo>
                    <a:pt x="10" y="50"/>
                    <a:pt x="12" y="52"/>
                    <a:pt x="15" y="52"/>
                  </a:cubicBezTo>
                  <a:cubicBezTo>
                    <a:pt x="18" y="52"/>
                    <a:pt x="20" y="50"/>
                    <a:pt x="20" y="47"/>
                  </a:cubicBezTo>
                  <a:cubicBezTo>
                    <a:pt x="20" y="44"/>
                    <a:pt x="18" y="42"/>
                    <a:pt x="15" y="4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 sz="1125" dirty="0"/>
            </a:p>
          </p:txBody>
        </p:sp>
        <p:sp>
          <p:nvSpPr>
            <p:cNvPr id="16" name="Freeform 188">
              <a:extLst>
                <a:ext uri="{FF2B5EF4-FFF2-40B4-BE49-F238E27FC236}">
                  <a16:creationId xmlns:a16="http://schemas.microsoft.com/office/drawing/2014/main" id="{BBDF10B8-A5F7-4283-933A-5ECDE762FEE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26112" y="9828285"/>
              <a:ext cx="233767" cy="230115"/>
            </a:xfrm>
            <a:custGeom>
              <a:avLst/>
              <a:gdLst>
                <a:gd name="T0" fmla="*/ 165315 w 59"/>
                <a:gd name="T1" fmla="*/ 200025 h 58"/>
                <a:gd name="T2" fmla="*/ 141207 w 59"/>
                <a:gd name="T3" fmla="*/ 200025 h 58"/>
                <a:gd name="T4" fmla="*/ 141207 w 59"/>
                <a:gd name="T5" fmla="*/ 120705 h 58"/>
                <a:gd name="T6" fmla="*/ 165315 w 59"/>
                <a:gd name="T7" fmla="*/ 120705 h 58"/>
                <a:gd name="T8" fmla="*/ 168759 w 59"/>
                <a:gd name="T9" fmla="*/ 89666 h 58"/>
                <a:gd name="T10" fmla="*/ 141207 w 59"/>
                <a:gd name="T11" fmla="*/ 89666 h 58"/>
                <a:gd name="T12" fmla="*/ 141207 w 59"/>
                <a:gd name="T13" fmla="*/ 72423 h 58"/>
                <a:gd name="T14" fmla="*/ 154983 w 59"/>
                <a:gd name="T15" fmla="*/ 58628 h 58"/>
                <a:gd name="T16" fmla="*/ 172203 w 59"/>
                <a:gd name="T17" fmla="*/ 58628 h 58"/>
                <a:gd name="T18" fmla="*/ 172203 w 59"/>
                <a:gd name="T19" fmla="*/ 31038 h 58"/>
                <a:gd name="T20" fmla="*/ 148095 w 59"/>
                <a:gd name="T21" fmla="*/ 27590 h 58"/>
                <a:gd name="T22" fmla="*/ 110210 w 59"/>
                <a:gd name="T23" fmla="*/ 68974 h 58"/>
                <a:gd name="T24" fmla="*/ 110210 w 59"/>
                <a:gd name="T25" fmla="*/ 89666 h 58"/>
                <a:gd name="T26" fmla="*/ 82658 w 59"/>
                <a:gd name="T27" fmla="*/ 89666 h 58"/>
                <a:gd name="T28" fmla="*/ 82658 w 59"/>
                <a:gd name="T29" fmla="*/ 120705 h 58"/>
                <a:gd name="T30" fmla="*/ 110210 w 59"/>
                <a:gd name="T31" fmla="*/ 120705 h 58"/>
                <a:gd name="T32" fmla="*/ 110210 w 59"/>
                <a:gd name="T33" fmla="*/ 200025 h 58"/>
                <a:gd name="T34" fmla="*/ 37885 w 59"/>
                <a:gd name="T35" fmla="*/ 200025 h 58"/>
                <a:gd name="T36" fmla="*/ 0 w 59"/>
                <a:gd name="T37" fmla="*/ 162089 h 58"/>
                <a:gd name="T38" fmla="*/ 0 w 59"/>
                <a:gd name="T39" fmla="*/ 34487 h 58"/>
                <a:gd name="T40" fmla="*/ 37885 w 59"/>
                <a:gd name="T41" fmla="*/ 0 h 58"/>
                <a:gd name="T42" fmla="*/ 165315 w 59"/>
                <a:gd name="T43" fmla="*/ 0 h 58"/>
                <a:gd name="T44" fmla="*/ 203200 w 59"/>
                <a:gd name="T45" fmla="*/ 34487 h 58"/>
                <a:gd name="T46" fmla="*/ 203200 w 59"/>
                <a:gd name="T47" fmla="*/ 162089 h 58"/>
                <a:gd name="T48" fmla="*/ 165315 w 59"/>
                <a:gd name="T49" fmla="*/ 200025 h 5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59" h="58">
                  <a:moveTo>
                    <a:pt x="48" y="58"/>
                  </a:moveTo>
                  <a:cubicBezTo>
                    <a:pt x="41" y="58"/>
                    <a:pt x="41" y="58"/>
                    <a:pt x="41" y="58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9" y="26"/>
                    <a:pt x="49" y="26"/>
                    <a:pt x="49" y="26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41" y="21"/>
                    <a:pt x="41" y="21"/>
                    <a:pt x="41" y="21"/>
                  </a:cubicBezTo>
                  <a:cubicBezTo>
                    <a:pt x="41" y="18"/>
                    <a:pt x="42" y="17"/>
                    <a:pt x="45" y="17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49" y="9"/>
                    <a:pt x="47" y="8"/>
                    <a:pt x="43" y="8"/>
                  </a:cubicBezTo>
                  <a:cubicBezTo>
                    <a:pt x="37" y="8"/>
                    <a:pt x="32" y="12"/>
                    <a:pt x="32" y="20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32" y="58"/>
                    <a:pt x="32" y="58"/>
                    <a:pt x="32" y="58"/>
                  </a:cubicBezTo>
                  <a:cubicBezTo>
                    <a:pt x="11" y="58"/>
                    <a:pt x="11" y="58"/>
                    <a:pt x="11" y="58"/>
                  </a:cubicBezTo>
                  <a:cubicBezTo>
                    <a:pt x="5" y="58"/>
                    <a:pt x="0" y="53"/>
                    <a:pt x="0" y="47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1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4" y="0"/>
                    <a:pt x="59" y="4"/>
                    <a:pt x="59" y="10"/>
                  </a:cubicBezTo>
                  <a:cubicBezTo>
                    <a:pt x="59" y="47"/>
                    <a:pt x="59" y="47"/>
                    <a:pt x="59" y="47"/>
                  </a:cubicBezTo>
                  <a:cubicBezTo>
                    <a:pt x="59" y="53"/>
                    <a:pt x="54" y="58"/>
                    <a:pt x="48" y="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125" dirty="0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961CF374-9355-41D9-ABCA-4B7F97D9E449}"/>
              </a:ext>
            </a:extLst>
          </p:cNvPr>
          <p:cNvSpPr txBox="1"/>
          <p:nvPr userDrawn="1"/>
        </p:nvSpPr>
        <p:spPr>
          <a:xfrm rot="10800000" flipV="1">
            <a:off x="11185351" y="170173"/>
            <a:ext cx="9488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2500" b="1" i="0" smtClean="0">
                <a:solidFill>
                  <a:schemeClr val="bg1">
                    <a:lumMod val="85000"/>
                    <a:alpha val="60000"/>
                  </a:schemeClr>
                </a:solidFill>
                <a:latin typeface="+mj-lt"/>
                <a:ea typeface="Roboto Condensed" panose="02000000000000000000" pitchFamily="2" charset="0"/>
                <a:cs typeface="Segoe UI" panose="020B0502040204020203" pitchFamily="34" charset="0"/>
              </a:rPr>
              <a:pPr algn="ctr"/>
              <a:t>‹nº›</a:t>
            </a:fld>
            <a:endParaRPr lang="id-ID" sz="8625" b="1" i="0" dirty="0">
              <a:solidFill>
                <a:schemeClr val="bg1">
                  <a:lumMod val="85000"/>
                  <a:alpha val="60000"/>
                </a:schemeClr>
              </a:solidFill>
              <a:latin typeface="+mj-lt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EAD4D761-8BE9-4389-B26E-3DB33DC5F3D4}"/>
              </a:ext>
            </a:extLst>
          </p:cNvPr>
          <p:cNvSpPr/>
          <p:nvPr userDrawn="1"/>
        </p:nvSpPr>
        <p:spPr>
          <a:xfrm>
            <a:off x="12052573" y="970969"/>
            <a:ext cx="139426" cy="278423"/>
          </a:xfrm>
          <a:custGeom>
            <a:avLst/>
            <a:gdLst>
              <a:gd name="connsiteX0" fmla="*/ 222736 w 222736"/>
              <a:gd name="connsiteY0" fmla="*/ 0 h 445476"/>
              <a:gd name="connsiteX1" fmla="*/ 222736 w 222736"/>
              <a:gd name="connsiteY1" fmla="*/ 114224 h 445476"/>
              <a:gd name="connsiteX2" fmla="*/ 180500 w 222736"/>
              <a:gd name="connsiteY2" fmla="*/ 122751 h 445476"/>
              <a:gd name="connsiteX3" fmla="*/ 114224 w 222736"/>
              <a:gd name="connsiteY3" fmla="*/ 222738 h 445476"/>
              <a:gd name="connsiteX4" fmla="*/ 180500 w 222736"/>
              <a:gd name="connsiteY4" fmla="*/ 322724 h 445476"/>
              <a:gd name="connsiteX5" fmla="*/ 222736 w 222736"/>
              <a:gd name="connsiteY5" fmla="*/ 331251 h 445476"/>
              <a:gd name="connsiteX6" fmla="*/ 222736 w 222736"/>
              <a:gd name="connsiteY6" fmla="*/ 445476 h 445476"/>
              <a:gd name="connsiteX7" fmla="*/ 136038 w 222736"/>
              <a:gd name="connsiteY7" fmla="*/ 427972 h 445476"/>
              <a:gd name="connsiteX8" fmla="*/ 0 w 222736"/>
              <a:gd name="connsiteY8" fmla="*/ 222738 h 445476"/>
              <a:gd name="connsiteX9" fmla="*/ 136038 w 222736"/>
              <a:gd name="connsiteY9" fmla="*/ 17503 h 445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2736" h="445476">
                <a:moveTo>
                  <a:pt x="222736" y="0"/>
                </a:moveTo>
                <a:lnTo>
                  <a:pt x="222736" y="114224"/>
                </a:lnTo>
                <a:lnTo>
                  <a:pt x="180500" y="122751"/>
                </a:lnTo>
                <a:cubicBezTo>
                  <a:pt x="141552" y="139225"/>
                  <a:pt x="114224" y="177790"/>
                  <a:pt x="114224" y="222738"/>
                </a:cubicBezTo>
                <a:cubicBezTo>
                  <a:pt x="114224" y="267685"/>
                  <a:pt x="141552" y="306251"/>
                  <a:pt x="180500" y="322724"/>
                </a:cubicBezTo>
                <a:lnTo>
                  <a:pt x="222736" y="331251"/>
                </a:lnTo>
                <a:lnTo>
                  <a:pt x="222736" y="445476"/>
                </a:lnTo>
                <a:lnTo>
                  <a:pt x="136038" y="427972"/>
                </a:lnTo>
                <a:cubicBezTo>
                  <a:pt x="56094" y="394159"/>
                  <a:pt x="0" y="314999"/>
                  <a:pt x="0" y="222738"/>
                </a:cubicBezTo>
                <a:cubicBezTo>
                  <a:pt x="0" y="130476"/>
                  <a:pt x="56094" y="51317"/>
                  <a:pt x="136038" y="1750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F0F27D71-2DC7-4E0E-8BEF-ABBFED4B9FCE}"/>
              </a:ext>
            </a:extLst>
          </p:cNvPr>
          <p:cNvGrpSpPr/>
          <p:nvPr userDrawn="1"/>
        </p:nvGrpSpPr>
        <p:grpSpPr>
          <a:xfrm>
            <a:off x="44029" y="5723707"/>
            <a:ext cx="2597748" cy="1127203"/>
            <a:chOff x="4314092" y="5791200"/>
            <a:chExt cx="4360991" cy="1895231"/>
          </a:xfrm>
          <a:solidFill>
            <a:schemeClr val="accent1">
              <a:lumMod val="20000"/>
              <a:lumOff val="80000"/>
              <a:alpha val="2000"/>
            </a:schemeClr>
          </a:solidFill>
        </p:grpSpPr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6DB790B7-9289-4183-AFD1-CEEF27C8273D}"/>
                </a:ext>
              </a:extLst>
            </p:cNvPr>
            <p:cNvGrpSpPr/>
            <p:nvPr/>
          </p:nvGrpSpPr>
          <p:grpSpPr>
            <a:xfrm>
              <a:off x="4314092" y="5791200"/>
              <a:ext cx="4360991" cy="117231"/>
              <a:chOff x="4314092" y="5791200"/>
              <a:chExt cx="4360991" cy="117231"/>
            </a:xfrm>
            <a:grpFill/>
          </p:grpSpPr>
          <p:sp>
            <p:nvSpPr>
              <p:cNvPr id="181" name="Oval 180">
                <a:extLst>
                  <a:ext uri="{FF2B5EF4-FFF2-40B4-BE49-F238E27FC236}">
                    <a16:creationId xmlns:a16="http://schemas.microsoft.com/office/drawing/2014/main" id="{915DEDCE-5DF8-4422-8A9C-B6A8F2EFE284}"/>
                  </a:ext>
                </a:extLst>
              </p:cNvPr>
              <p:cNvSpPr/>
              <p:nvPr/>
            </p:nvSpPr>
            <p:spPr>
              <a:xfrm>
                <a:off x="431409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82" name="Oval 181">
                <a:extLst>
                  <a:ext uri="{FF2B5EF4-FFF2-40B4-BE49-F238E27FC236}">
                    <a16:creationId xmlns:a16="http://schemas.microsoft.com/office/drawing/2014/main" id="{ECE5EBD9-C45F-4A50-A5EF-133560B8E47F}"/>
                  </a:ext>
                </a:extLst>
              </p:cNvPr>
              <p:cNvSpPr/>
              <p:nvPr/>
            </p:nvSpPr>
            <p:spPr>
              <a:xfrm>
                <a:off x="484456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83" name="Oval 182">
                <a:extLst>
                  <a:ext uri="{FF2B5EF4-FFF2-40B4-BE49-F238E27FC236}">
                    <a16:creationId xmlns:a16="http://schemas.microsoft.com/office/drawing/2014/main" id="{A6DB7DDE-FDEA-45DC-AD5C-7011B5920B54}"/>
                  </a:ext>
                </a:extLst>
              </p:cNvPr>
              <p:cNvSpPr/>
              <p:nvPr/>
            </p:nvSpPr>
            <p:spPr>
              <a:xfrm>
                <a:off x="537503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BB16BAD7-8B04-4979-B70D-5840980262E2}"/>
                  </a:ext>
                </a:extLst>
              </p:cNvPr>
              <p:cNvSpPr/>
              <p:nvPr/>
            </p:nvSpPr>
            <p:spPr>
              <a:xfrm>
                <a:off x="590550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85" name="Oval 184">
                <a:extLst>
                  <a:ext uri="{FF2B5EF4-FFF2-40B4-BE49-F238E27FC236}">
                    <a16:creationId xmlns:a16="http://schemas.microsoft.com/office/drawing/2014/main" id="{4D33C176-166D-46B8-9E30-44D144596741}"/>
                  </a:ext>
                </a:extLst>
              </p:cNvPr>
              <p:cNvSpPr/>
              <p:nvPr/>
            </p:nvSpPr>
            <p:spPr>
              <a:xfrm>
                <a:off x="643597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FCBE8254-D77D-422C-A058-E921BF6A644F}"/>
                  </a:ext>
                </a:extLst>
              </p:cNvPr>
              <p:cNvSpPr/>
              <p:nvPr/>
            </p:nvSpPr>
            <p:spPr>
              <a:xfrm>
                <a:off x="696644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87" name="Oval 186">
                <a:extLst>
                  <a:ext uri="{FF2B5EF4-FFF2-40B4-BE49-F238E27FC236}">
                    <a16:creationId xmlns:a16="http://schemas.microsoft.com/office/drawing/2014/main" id="{0E821402-C015-46EF-993B-685A38E3AD8F}"/>
                  </a:ext>
                </a:extLst>
              </p:cNvPr>
              <p:cNvSpPr/>
              <p:nvPr/>
            </p:nvSpPr>
            <p:spPr>
              <a:xfrm>
                <a:off x="749691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88" name="Oval 187">
                <a:extLst>
                  <a:ext uri="{FF2B5EF4-FFF2-40B4-BE49-F238E27FC236}">
                    <a16:creationId xmlns:a16="http://schemas.microsoft.com/office/drawing/2014/main" id="{B62640D6-11F0-4D8D-89F1-15EF88F3B8E4}"/>
                  </a:ext>
                </a:extLst>
              </p:cNvPr>
              <p:cNvSpPr/>
              <p:nvPr/>
            </p:nvSpPr>
            <p:spPr>
              <a:xfrm>
                <a:off x="802738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89" name="Oval 188">
                <a:extLst>
                  <a:ext uri="{FF2B5EF4-FFF2-40B4-BE49-F238E27FC236}">
                    <a16:creationId xmlns:a16="http://schemas.microsoft.com/office/drawing/2014/main" id="{2B29132F-8E76-40D4-8F3D-B8F9C5E5A284}"/>
                  </a:ext>
                </a:extLst>
              </p:cNvPr>
              <p:cNvSpPr/>
              <p:nvPr/>
            </p:nvSpPr>
            <p:spPr>
              <a:xfrm>
                <a:off x="855785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</p:grpSp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131AD83E-0FC9-4F58-B0F7-3E92DE4FEBF2}"/>
                </a:ext>
              </a:extLst>
            </p:cNvPr>
            <p:cNvGrpSpPr/>
            <p:nvPr/>
          </p:nvGrpSpPr>
          <p:grpSpPr>
            <a:xfrm>
              <a:off x="4314092" y="6235700"/>
              <a:ext cx="4360991" cy="117231"/>
              <a:chOff x="4314092" y="5791200"/>
              <a:chExt cx="4360991" cy="117231"/>
            </a:xfrm>
            <a:grpFill/>
          </p:grpSpPr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0478AFE3-092B-4FE3-BF36-ACBEC1197598}"/>
                  </a:ext>
                </a:extLst>
              </p:cNvPr>
              <p:cNvSpPr/>
              <p:nvPr/>
            </p:nvSpPr>
            <p:spPr>
              <a:xfrm>
                <a:off x="431409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73" name="Oval 172">
                <a:extLst>
                  <a:ext uri="{FF2B5EF4-FFF2-40B4-BE49-F238E27FC236}">
                    <a16:creationId xmlns:a16="http://schemas.microsoft.com/office/drawing/2014/main" id="{213A4DBE-7CC4-4F46-BC00-B2C7090EF557}"/>
                  </a:ext>
                </a:extLst>
              </p:cNvPr>
              <p:cNvSpPr/>
              <p:nvPr/>
            </p:nvSpPr>
            <p:spPr>
              <a:xfrm>
                <a:off x="484456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05E7737F-A73E-42FF-9B07-D8044A306E43}"/>
                  </a:ext>
                </a:extLst>
              </p:cNvPr>
              <p:cNvSpPr/>
              <p:nvPr/>
            </p:nvSpPr>
            <p:spPr>
              <a:xfrm>
                <a:off x="537503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75" name="Oval 174">
                <a:extLst>
                  <a:ext uri="{FF2B5EF4-FFF2-40B4-BE49-F238E27FC236}">
                    <a16:creationId xmlns:a16="http://schemas.microsoft.com/office/drawing/2014/main" id="{BD8CE7AF-2D4A-47B5-86EE-CD776DE7376A}"/>
                  </a:ext>
                </a:extLst>
              </p:cNvPr>
              <p:cNvSpPr/>
              <p:nvPr/>
            </p:nvSpPr>
            <p:spPr>
              <a:xfrm>
                <a:off x="590550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A7A33ABB-90BB-4574-B645-BCE953C12A93}"/>
                  </a:ext>
                </a:extLst>
              </p:cNvPr>
              <p:cNvSpPr/>
              <p:nvPr/>
            </p:nvSpPr>
            <p:spPr>
              <a:xfrm>
                <a:off x="643597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77" name="Oval 176">
                <a:extLst>
                  <a:ext uri="{FF2B5EF4-FFF2-40B4-BE49-F238E27FC236}">
                    <a16:creationId xmlns:a16="http://schemas.microsoft.com/office/drawing/2014/main" id="{AF94C5E0-08D7-4CCE-905B-AB48F9BF4C26}"/>
                  </a:ext>
                </a:extLst>
              </p:cNvPr>
              <p:cNvSpPr/>
              <p:nvPr/>
            </p:nvSpPr>
            <p:spPr>
              <a:xfrm>
                <a:off x="696644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5745476D-9896-472B-8166-3FB87CC225F9}"/>
                  </a:ext>
                </a:extLst>
              </p:cNvPr>
              <p:cNvSpPr/>
              <p:nvPr/>
            </p:nvSpPr>
            <p:spPr>
              <a:xfrm>
                <a:off x="749691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79" name="Oval 178">
                <a:extLst>
                  <a:ext uri="{FF2B5EF4-FFF2-40B4-BE49-F238E27FC236}">
                    <a16:creationId xmlns:a16="http://schemas.microsoft.com/office/drawing/2014/main" id="{08DE8D3B-3DAE-440A-92B9-9D5D12D6D572}"/>
                  </a:ext>
                </a:extLst>
              </p:cNvPr>
              <p:cNvSpPr/>
              <p:nvPr/>
            </p:nvSpPr>
            <p:spPr>
              <a:xfrm>
                <a:off x="802738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80" name="Oval 179">
                <a:extLst>
                  <a:ext uri="{FF2B5EF4-FFF2-40B4-BE49-F238E27FC236}">
                    <a16:creationId xmlns:a16="http://schemas.microsoft.com/office/drawing/2014/main" id="{5383C123-E111-4CEB-9452-04FB6D6A5AFB}"/>
                  </a:ext>
                </a:extLst>
              </p:cNvPr>
              <p:cNvSpPr/>
              <p:nvPr/>
            </p:nvSpPr>
            <p:spPr>
              <a:xfrm>
                <a:off x="855785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</p:grpSp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65679377-3A85-4C20-BE4B-4316C7F5A148}"/>
                </a:ext>
              </a:extLst>
            </p:cNvPr>
            <p:cNvGrpSpPr/>
            <p:nvPr/>
          </p:nvGrpSpPr>
          <p:grpSpPr>
            <a:xfrm>
              <a:off x="4314092" y="6680200"/>
              <a:ext cx="4360991" cy="117231"/>
              <a:chOff x="4314092" y="5791200"/>
              <a:chExt cx="4360991" cy="117231"/>
            </a:xfrm>
            <a:grpFill/>
          </p:grpSpPr>
          <p:sp>
            <p:nvSpPr>
              <p:cNvPr id="163" name="Oval 162">
                <a:extLst>
                  <a:ext uri="{FF2B5EF4-FFF2-40B4-BE49-F238E27FC236}">
                    <a16:creationId xmlns:a16="http://schemas.microsoft.com/office/drawing/2014/main" id="{2CEE2DC4-FED7-4A34-A07F-556741911BE6}"/>
                  </a:ext>
                </a:extLst>
              </p:cNvPr>
              <p:cNvSpPr/>
              <p:nvPr/>
            </p:nvSpPr>
            <p:spPr>
              <a:xfrm>
                <a:off x="431409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67E516B4-7127-45EC-8F43-724F93A2B2DD}"/>
                  </a:ext>
                </a:extLst>
              </p:cNvPr>
              <p:cNvSpPr/>
              <p:nvPr/>
            </p:nvSpPr>
            <p:spPr>
              <a:xfrm>
                <a:off x="484456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65" name="Oval 164">
                <a:extLst>
                  <a:ext uri="{FF2B5EF4-FFF2-40B4-BE49-F238E27FC236}">
                    <a16:creationId xmlns:a16="http://schemas.microsoft.com/office/drawing/2014/main" id="{A0C5B8F9-C96B-46B3-93D5-E1C9EFBA6F16}"/>
                  </a:ext>
                </a:extLst>
              </p:cNvPr>
              <p:cNvSpPr/>
              <p:nvPr/>
            </p:nvSpPr>
            <p:spPr>
              <a:xfrm>
                <a:off x="537503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66" name="Oval 165">
                <a:extLst>
                  <a:ext uri="{FF2B5EF4-FFF2-40B4-BE49-F238E27FC236}">
                    <a16:creationId xmlns:a16="http://schemas.microsoft.com/office/drawing/2014/main" id="{7CB927F8-838D-4969-8375-9102C394D00D}"/>
                  </a:ext>
                </a:extLst>
              </p:cNvPr>
              <p:cNvSpPr/>
              <p:nvPr/>
            </p:nvSpPr>
            <p:spPr>
              <a:xfrm>
                <a:off x="590550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67" name="Oval 166">
                <a:extLst>
                  <a:ext uri="{FF2B5EF4-FFF2-40B4-BE49-F238E27FC236}">
                    <a16:creationId xmlns:a16="http://schemas.microsoft.com/office/drawing/2014/main" id="{9CCF6C8F-16D4-4E06-8BFC-FB3AA7E3FC4C}"/>
                  </a:ext>
                </a:extLst>
              </p:cNvPr>
              <p:cNvSpPr/>
              <p:nvPr/>
            </p:nvSpPr>
            <p:spPr>
              <a:xfrm>
                <a:off x="643597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68" name="Oval 167">
                <a:extLst>
                  <a:ext uri="{FF2B5EF4-FFF2-40B4-BE49-F238E27FC236}">
                    <a16:creationId xmlns:a16="http://schemas.microsoft.com/office/drawing/2014/main" id="{DFC3D084-00C9-46FF-97E9-F5D09993043B}"/>
                  </a:ext>
                </a:extLst>
              </p:cNvPr>
              <p:cNvSpPr/>
              <p:nvPr/>
            </p:nvSpPr>
            <p:spPr>
              <a:xfrm>
                <a:off x="696644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69" name="Oval 168">
                <a:extLst>
                  <a:ext uri="{FF2B5EF4-FFF2-40B4-BE49-F238E27FC236}">
                    <a16:creationId xmlns:a16="http://schemas.microsoft.com/office/drawing/2014/main" id="{F2429FF2-1FC8-499F-8AC4-43A29EFF731B}"/>
                  </a:ext>
                </a:extLst>
              </p:cNvPr>
              <p:cNvSpPr/>
              <p:nvPr/>
            </p:nvSpPr>
            <p:spPr>
              <a:xfrm>
                <a:off x="749691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70" name="Oval 169">
                <a:extLst>
                  <a:ext uri="{FF2B5EF4-FFF2-40B4-BE49-F238E27FC236}">
                    <a16:creationId xmlns:a16="http://schemas.microsoft.com/office/drawing/2014/main" id="{8FEFF985-5327-4012-8CC9-08AA21E586C1}"/>
                  </a:ext>
                </a:extLst>
              </p:cNvPr>
              <p:cNvSpPr/>
              <p:nvPr/>
            </p:nvSpPr>
            <p:spPr>
              <a:xfrm>
                <a:off x="802738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71" name="Oval 170">
                <a:extLst>
                  <a:ext uri="{FF2B5EF4-FFF2-40B4-BE49-F238E27FC236}">
                    <a16:creationId xmlns:a16="http://schemas.microsoft.com/office/drawing/2014/main" id="{79956481-D16C-4C84-B5A0-0E95357EA3A3}"/>
                  </a:ext>
                </a:extLst>
              </p:cNvPr>
              <p:cNvSpPr/>
              <p:nvPr/>
            </p:nvSpPr>
            <p:spPr>
              <a:xfrm>
                <a:off x="855785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</p:grpSp>
        <p:grpSp>
          <p:nvGrpSpPr>
            <p:cNvPr id="143" name="Group 142">
              <a:extLst>
                <a:ext uri="{FF2B5EF4-FFF2-40B4-BE49-F238E27FC236}">
                  <a16:creationId xmlns:a16="http://schemas.microsoft.com/office/drawing/2014/main" id="{ED8EC405-DB11-48CC-885E-90889A68C937}"/>
                </a:ext>
              </a:extLst>
            </p:cNvPr>
            <p:cNvGrpSpPr/>
            <p:nvPr/>
          </p:nvGrpSpPr>
          <p:grpSpPr>
            <a:xfrm>
              <a:off x="4314092" y="7124700"/>
              <a:ext cx="4360991" cy="117231"/>
              <a:chOff x="4314092" y="5791200"/>
              <a:chExt cx="4360991" cy="117231"/>
            </a:xfrm>
            <a:grpFill/>
          </p:grpSpPr>
          <p:sp>
            <p:nvSpPr>
              <p:cNvPr id="154" name="Oval 153">
                <a:extLst>
                  <a:ext uri="{FF2B5EF4-FFF2-40B4-BE49-F238E27FC236}">
                    <a16:creationId xmlns:a16="http://schemas.microsoft.com/office/drawing/2014/main" id="{1D35E4C7-D146-45C4-9972-D086894631D9}"/>
                  </a:ext>
                </a:extLst>
              </p:cNvPr>
              <p:cNvSpPr/>
              <p:nvPr/>
            </p:nvSpPr>
            <p:spPr>
              <a:xfrm>
                <a:off x="431409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55" name="Oval 154">
                <a:extLst>
                  <a:ext uri="{FF2B5EF4-FFF2-40B4-BE49-F238E27FC236}">
                    <a16:creationId xmlns:a16="http://schemas.microsoft.com/office/drawing/2014/main" id="{FA0041F9-D142-4D7C-A0E5-B841EEA23448}"/>
                  </a:ext>
                </a:extLst>
              </p:cNvPr>
              <p:cNvSpPr/>
              <p:nvPr/>
            </p:nvSpPr>
            <p:spPr>
              <a:xfrm>
                <a:off x="484456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56" name="Oval 155">
                <a:extLst>
                  <a:ext uri="{FF2B5EF4-FFF2-40B4-BE49-F238E27FC236}">
                    <a16:creationId xmlns:a16="http://schemas.microsoft.com/office/drawing/2014/main" id="{51D8C6F9-3A56-4F86-A1A5-1B60B78F5AA7}"/>
                  </a:ext>
                </a:extLst>
              </p:cNvPr>
              <p:cNvSpPr/>
              <p:nvPr/>
            </p:nvSpPr>
            <p:spPr>
              <a:xfrm>
                <a:off x="537503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3E31DE07-36B2-4768-9323-29E05C4E0933}"/>
                  </a:ext>
                </a:extLst>
              </p:cNvPr>
              <p:cNvSpPr/>
              <p:nvPr/>
            </p:nvSpPr>
            <p:spPr>
              <a:xfrm>
                <a:off x="590550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58" name="Oval 157">
                <a:extLst>
                  <a:ext uri="{FF2B5EF4-FFF2-40B4-BE49-F238E27FC236}">
                    <a16:creationId xmlns:a16="http://schemas.microsoft.com/office/drawing/2014/main" id="{C371FA2C-D304-4941-8A85-B6C00ADCAEEB}"/>
                  </a:ext>
                </a:extLst>
              </p:cNvPr>
              <p:cNvSpPr/>
              <p:nvPr/>
            </p:nvSpPr>
            <p:spPr>
              <a:xfrm>
                <a:off x="643597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DAC141AE-EBEC-442E-9D4F-D2D78070FE9D}"/>
                  </a:ext>
                </a:extLst>
              </p:cNvPr>
              <p:cNvSpPr/>
              <p:nvPr/>
            </p:nvSpPr>
            <p:spPr>
              <a:xfrm>
                <a:off x="696644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60" name="Oval 159">
                <a:extLst>
                  <a:ext uri="{FF2B5EF4-FFF2-40B4-BE49-F238E27FC236}">
                    <a16:creationId xmlns:a16="http://schemas.microsoft.com/office/drawing/2014/main" id="{FB893DD2-A553-4188-889D-3B0109C66CDC}"/>
                  </a:ext>
                </a:extLst>
              </p:cNvPr>
              <p:cNvSpPr/>
              <p:nvPr/>
            </p:nvSpPr>
            <p:spPr>
              <a:xfrm>
                <a:off x="749691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61" name="Oval 160">
                <a:extLst>
                  <a:ext uri="{FF2B5EF4-FFF2-40B4-BE49-F238E27FC236}">
                    <a16:creationId xmlns:a16="http://schemas.microsoft.com/office/drawing/2014/main" id="{4A23EB73-EE3F-4099-8D41-48A31A1D6C33}"/>
                  </a:ext>
                </a:extLst>
              </p:cNvPr>
              <p:cNvSpPr/>
              <p:nvPr/>
            </p:nvSpPr>
            <p:spPr>
              <a:xfrm>
                <a:off x="802738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62" name="Oval 161">
                <a:extLst>
                  <a:ext uri="{FF2B5EF4-FFF2-40B4-BE49-F238E27FC236}">
                    <a16:creationId xmlns:a16="http://schemas.microsoft.com/office/drawing/2014/main" id="{10A1CFE9-0BFA-42AA-9238-1888C94D8E74}"/>
                  </a:ext>
                </a:extLst>
              </p:cNvPr>
              <p:cNvSpPr/>
              <p:nvPr/>
            </p:nvSpPr>
            <p:spPr>
              <a:xfrm>
                <a:off x="855785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</p:grpSp>
        <p:grpSp>
          <p:nvGrpSpPr>
            <p:cNvPr id="144" name="Group 143">
              <a:extLst>
                <a:ext uri="{FF2B5EF4-FFF2-40B4-BE49-F238E27FC236}">
                  <a16:creationId xmlns:a16="http://schemas.microsoft.com/office/drawing/2014/main" id="{C26EEB8F-42F9-4966-B85A-5BEAFDDAEA45}"/>
                </a:ext>
              </a:extLst>
            </p:cNvPr>
            <p:cNvGrpSpPr/>
            <p:nvPr/>
          </p:nvGrpSpPr>
          <p:grpSpPr>
            <a:xfrm>
              <a:off x="4314092" y="7569200"/>
              <a:ext cx="4360991" cy="117231"/>
              <a:chOff x="4314092" y="5791200"/>
              <a:chExt cx="4360991" cy="117231"/>
            </a:xfrm>
            <a:grpFill/>
          </p:grpSpPr>
          <p:sp>
            <p:nvSpPr>
              <p:cNvPr id="145" name="Oval 144">
                <a:extLst>
                  <a:ext uri="{FF2B5EF4-FFF2-40B4-BE49-F238E27FC236}">
                    <a16:creationId xmlns:a16="http://schemas.microsoft.com/office/drawing/2014/main" id="{BCFD7CFE-F364-40DA-A35F-D4033B2C3B8A}"/>
                  </a:ext>
                </a:extLst>
              </p:cNvPr>
              <p:cNvSpPr/>
              <p:nvPr/>
            </p:nvSpPr>
            <p:spPr>
              <a:xfrm>
                <a:off x="431409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46" name="Oval 145">
                <a:extLst>
                  <a:ext uri="{FF2B5EF4-FFF2-40B4-BE49-F238E27FC236}">
                    <a16:creationId xmlns:a16="http://schemas.microsoft.com/office/drawing/2014/main" id="{48F8DA2D-E1BB-4E66-A65D-19314AFED2B0}"/>
                  </a:ext>
                </a:extLst>
              </p:cNvPr>
              <p:cNvSpPr/>
              <p:nvPr/>
            </p:nvSpPr>
            <p:spPr>
              <a:xfrm>
                <a:off x="484456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CBE3936B-6190-49D4-ADA0-0F8CF917561D}"/>
                  </a:ext>
                </a:extLst>
              </p:cNvPr>
              <p:cNvSpPr/>
              <p:nvPr/>
            </p:nvSpPr>
            <p:spPr>
              <a:xfrm>
                <a:off x="537503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48" name="Oval 147">
                <a:extLst>
                  <a:ext uri="{FF2B5EF4-FFF2-40B4-BE49-F238E27FC236}">
                    <a16:creationId xmlns:a16="http://schemas.microsoft.com/office/drawing/2014/main" id="{5725F293-EC0B-4B7B-987B-5ECE5F056B41}"/>
                  </a:ext>
                </a:extLst>
              </p:cNvPr>
              <p:cNvSpPr/>
              <p:nvPr/>
            </p:nvSpPr>
            <p:spPr>
              <a:xfrm>
                <a:off x="590550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9A7965E8-14F0-433E-9866-5347AD7D1968}"/>
                  </a:ext>
                </a:extLst>
              </p:cNvPr>
              <p:cNvSpPr/>
              <p:nvPr/>
            </p:nvSpPr>
            <p:spPr>
              <a:xfrm>
                <a:off x="643597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54A3AD89-9EB0-47F9-8ADA-968C4A27947B}"/>
                  </a:ext>
                </a:extLst>
              </p:cNvPr>
              <p:cNvSpPr/>
              <p:nvPr/>
            </p:nvSpPr>
            <p:spPr>
              <a:xfrm>
                <a:off x="696644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51" name="Oval 150">
                <a:extLst>
                  <a:ext uri="{FF2B5EF4-FFF2-40B4-BE49-F238E27FC236}">
                    <a16:creationId xmlns:a16="http://schemas.microsoft.com/office/drawing/2014/main" id="{1F40F89E-11F5-460E-815A-A7518B2B5E87}"/>
                  </a:ext>
                </a:extLst>
              </p:cNvPr>
              <p:cNvSpPr/>
              <p:nvPr/>
            </p:nvSpPr>
            <p:spPr>
              <a:xfrm>
                <a:off x="749691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52" name="Oval 151">
                <a:extLst>
                  <a:ext uri="{FF2B5EF4-FFF2-40B4-BE49-F238E27FC236}">
                    <a16:creationId xmlns:a16="http://schemas.microsoft.com/office/drawing/2014/main" id="{DA12B38E-B41C-4DB2-8FAA-3D1D1EFA475C}"/>
                  </a:ext>
                </a:extLst>
              </p:cNvPr>
              <p:cNvSpPr/>
              <p:nvPr/>
            </p:nvSpPr>
            <p:spPr>
              <a:xfrm>
                <a:off x="802738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24281AC3-4024-49D5-93FF-1B400984F830}"/>
                  </a:ext>
                </a:extLst>
              </p:cNvPr>
              <p:cNvSpPr/>
              <p:nvPr/>
            </p:nvSpPr>
            <p:spPr>
              <a:xfrm>
                <a:off x="855785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</p:grpSp>
      </p:grp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C1E698BE-0C6D-4A65-9DCA-1B436647FC17}"/>
              </a:ext>
            </a:extLst>
          </p:cNvPr>
          <p:cNvGrpSpPr/>
          <p:nvPr userDrawn="1"/>
        </p:nvGrpSpPr>
        <p:grpSpPr>
          <a:xfrm>
            <a:off x="658839" y="345558"/>
            <a:ext cx="1161052" cy="225942"/>
            <a:chOff x="6876067" y="4962050"/>
            <a:chExt cx="5796313" cy="1129714"/>
          </a:xfrm>
        </p:grpSpPr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628C92C3-5580-450D-8546-01BBF73F6BEB}"/>
                </a:ext>
              </a:extLst>
            </p:cNvPr>
            <p:cNvSpPr/>
            <p:nvPr/>
          </p:nvSpPr>
          <p:spPr>
            <a:xfrm>
              <a:off x="11522266" y="5157456"/>
              <a:ext cx="589082" cy="736864"/>
            </a:xfrm>
            <a:custGeom>
              <a:avLst/>
              <a:gdLst>
                <a:gd name="connsiteX0" fmla="*/ 360788 w 589082"/>
                <a:gd name="connsiteY0" fmla="*/ 0 h 736864"/>
                <a:gd name="connsiteX1" fmla="*/ 442322 w 589082"/>
                <a:gd name="connsiteY1" fmla="*/ 6625 h 736864"/>
                <a:gd name="connsiteX2" fmla="*/ 506529 w 589082"/>
                <a:gd name="connsiteY2" fmla="*/ 21912 h 736864"/>
                <a:gd name="connsiteX3" fmla="*/ 552392 w 589082"/>
                <a:gd name="connsiteY3" fmla="*/ 39748 h 736864"/>
                <a:gd name="connsiteX4" fmla="*/ 578891 w 589082"/>
                <a:gd name="connsiteY4" fmla="*/ 54016 h 736864"/>
                <a:gd name="connsiteX5" fmla="*/ 533028 w 589082"/>
                <a:gd name="connsiteY5" fmla="*/ 182432 h 736864"/>
                <a:gd name="connsiteX6" fmla="*/ 457100 w 589082"/>
                <a:gd name="connsiteY6" fmla="*/ 152876 h 736864"/>
                <a:gd name="connsiteX7" fmla="*/ 358750 w 589082"/>
                <a:gd name="connsiteY7" fmla="*/ 140646 h 736864"/>
                <a:gd name="connsiteX8" fmla="*/ 286898 w 589082"/>
                <a:gd name="connsiteY8" fmla="*/ 152876 h 736864"/>
                <a:gd name="connsiteX9" fmla="*/ 224727 w 589082"/>
                <a:gd name="connsiteY9" fmla="*/ 192115 h 736864"/>
                <a:gd name="connsiteX10" fmla="*/ 181412 w 589082"/>
                <a:gd name="connsiteY10" fmla="*/ 261928 h 736864"/>
                <a:gd name="connsiteX11" fmla="*/ 165106 w 589082"/>
                <a:gd name="connsiteY11" fmla="*/ 365884 h 736864"/>
                <a:gd name="connsiteX12" fmla="*/ 175807 w 589082"/>
                <a:gd name="connsiteY12" fmla="*/ 457100 h 736864"/>
                <a:gd name="connsiteX13" fmla="*/ 210459 w 589082"/>
                <a:gd name="connsiteY13" fmla="*/ 529971 h 736864"/>
                <a:gd name="connsiteX14" fmla="*/ 273138 w 589082"/>
                <a:gd name="connsiteY14" fmla="*/ 578382 h 736864"/>
                <a:gd name="connsiteX15" fmla="*/ 366902 w 589082"/>
                <a:gd name="connsiteY15" fmla="*/ 596217 h 736864"/>
                <a:gd name="connsiteX16" fmla="*/ 429072 w 589082"/>
                <a:gd name="connsiteY16" fmla="*/ 592141 h 736864"/>
                <a:gd name="connsiteX17" fmla="*/ 477992 w 589082"/>
                <a:gd name="connsiteY17" fmla="*/ 582459 h 736864"/>
                <a:gd name="connsiteX18" fmla="*/ 515702 w 589082"/>
                <a:gd name="connsiteY18" fmla="*/ 569719 h 736864"/>
                <a:gd name="connsiteX19" fmla="*/ 545258 w 589082"/>
                <a:gd name="connsiteY19" fmla="*/ 556470 h 736864"/>
                <a:gd name="connsiteX20" fmla="*/ 589082 w 589082"/>
                <a:gd name="connsiteY20" fmla="*/ 683867 h 736864"/>
                <a:gd name="connsiteX21" fmla="*/ 494299 w 589082"/>
                <a:gd name="connsiteY21" fmla="*/ 720557 h 736864"/>
                <a:gd name="connsiteX22" fmla="*/ 352634 w 589082"/>
                <a:gd name="connsiteY22" fmla="*/ 736864 h 736864"/>
                <a:gd name="connsiteX23" fmla="*/ 90196 w 589082"/>
                <a:gd name="connsiteY23" fmla="*/ 641061 h 736864"/>
                <a:gd name="connsiteX24" fmla="*/ 0 w 589082"/>
                <a:gd name="connsiteY24" fmla="*/ 368941 h 736864"/>
                <a:gd name="connsiteX25" fmla="*/ 27517 w 589082"/>
                <a:gd name="connsiteY25" fmla="*/ 212498 h 736864"/>
                <a:gd name="connsiteX26" fmla="*/ 102936 w 589082"/>
                <a:gd name="connsiteY26" fmla="*/ 96312 h 736864"/>
                <a:gd name="connsiteX27" fmla="*/ 217084 w 589082"/>
                <a:gd name="connsiteY27" fmla="*/ 24460 h 736864"/>
                <a:gd name="connsiteX28" fmla="*/ 360788 w 589082"/>
                <a:gd name="connsiteY28" fmla="*/ 0 h 736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89082" h="736864">
                  <a:moveTo>
                    <a:pt x="360788" y="0"/>
                  </a:moveTo>
                  <a:cubicBezTo>
                    <a:pt x="390683" y="0"/>
                    <a:pt x="417862" y="2208"/>
                    <a:pt x="442322" y="6625"/>
                  </a:cubicBezTo>
                  <a:cubicBezTo>
                    <a:pt x="466782" y="11041"/>
                    <a:pt x="488184" y="16137"/>
                    <a:pt x="506529" y="21912"/>
                  </a:cubicBezTo>
                  <a:cubicBezTo>
                    <a:pt x="524874" y="27688"/>
                    <a:pt x="540162" y="33633"/>
                    <a:pt x="552392" y="39748"/>
                  </a:cubicBezTo>
                  <a:cubicBezTo>
                    <a:pt x="564622" y="45863"/>
                    <a:pt x="573455" y="50619"/>
                    <a:pt x="578891" y="54016"/>
                  </a:cubicBezTo>
                  <a:lnTo>
                    <a:pt x="533028" y="182432"/>
                  </a:lnTo>
                  <a:cubicBezTo>
                    <a:pt x="511286" y="170882"/>
                    <a:pt x="485976" y="161030"/>
                    <a:pt x="457100" y="152876"/>
                  </a:cubicBezTo>
                  <a:cubicBezTo>
                    <a:pt x="428222" y="144723"/>
                    <a:pt x="395440" y="140646"/>
                    <a:pt x="358750" y="140646"/>
                  </a:cubicBezTo>
                  <a:cubicBezTo>
                    <a:pt x="334288" y="140646"/>
                    <a:pt x="310338" y="144723"/>
                    <a:pt x="286898" y="152876"/>
                  </a:cubicBezTo>
                  <a:cubicBezTo>
                    <a:pt x="263456" y="161030"/>
                    <a:pt x="242732" y="174109"/>
                    <a:pt x="224727" y="192115"/>
                  </a:cubicBezTo>
                  <a:cubicBezTo>
                    <a:pt x="206722" y="210120"/>
                    <a:pt x="192284" y="233391"/>
                    <a:pt x="181412" y="261928"/>
                  </a:cubicBezTo>
                  <a:cubicBezTo>
                    <a:pt x="170541" y="290465"/>
                    <a:pt x="165106" y="325117"/>
                    <a:pt x="165106" y="365884"/>
                  </a:cubicBezTo>
                  <a:cubicBezTo>
                    <a:pt x="165106" y="398498"/>
                    <a:pt x="168673" y="428903"/>
                    <a:pt x="175807" y="457100"/>
                  </a:cubicBezTo>
                  <a:cubicBezTo>
                    <a:pt x="182942" y="485297"/>
                    <a:pt x="194492" y="509588"/>
                    <a:pt x="210459" y="529971"/>
                  </a:cubicBezTo>
                  <a:cubicBezTo>
                    <a:pt x="226426" y="550355"/>
                    <a:pt x="247319" y="566492"/>
                    <a:pt x="273138" y="578382"/>
                  </a:cubicBezTo>
                  <a:cubicBezTo>
                    <a:pt x="298957" y="590272"/>
                    <a:pt x="330212" y="596217"/>
                    <a:pt x="366902" y="596217"/>
                  </a:cubicBezTo>
                  <a:cubicBezTo>
                    <a:pt x="390004" y="596217"/>
                    <a:pt x="410727" y="594859"/>
                    <a:pt x="429072" y="592141"/>
                  </a:cubicBezTo>
                  <a:cubicBezTo>
                    <a:pt x="447417" y="589423"/>
                    <a:pt x="463724" y="586196"/>
                    <a:pt x="477992" y="582459"/>
                  </a:cubicBezTo>
                  <a:cubicBezTo>
                    <a:pt x="492261" y="578722"/>
                    <a:pt x="504830" y="574475"/>
                    <a:pt x="515702" y="569719"/>
                  </a:cubicBezTo>
                  <a:cubicBezTo>
                    <a:pt x="526572" y="564963"/>
                    <a:pt x="536425" y="560546"/>
                    <a:pt x="545258" y="556470"/>
                  </a:cubicBezTo>
                  <a:lnTo>
                    <a:pt x="589082" y="683867"/>
                  </a:lnTo>
                  <a:cubicBezTo>
                    <a:pt x="566661" y="697456"/>
                    <a:pt x="535066" y="709686"/>
                    <a:pt x="494299" y="720557"/>
                  </a:cubicBezTo>
                  <a:cubicBezTo>
                    <a:pt x="453532" y="731428"/>
                    <a:pt x="406310" y="736864"/>
                    <a:pt x="352634" y="736864"/>
                  </a:cubicBezTo>
                  <a:cubicBezTo>
                    <a:pt x="237806" y="736864"/>
                    <a:pt x="150328" y="704930"/>
                    <a:pt x="90196" y="641061"/>
                  </a:cubicBezTo>
                  <a:cubicBezTo>
                    <a:pt x="30065" y="577193"/>
                    <a:pt x="0" y="486486"/>
                    <a:pt x="0" y="368941"/>
                  </a:cubicBezTo>
                  <a:cubicBezTo>
                    <a:pt x="0" y="310509"/>
                    <a:pt x="9172" y="258361"/>
                    <a:pt x="27517" y="212498"/>
                  </a:cubicBezTo>
                  <a:cubicBezTo>
                    <a:pt x="45862" y="166635"/>
                    <a:pt x="71002" y="127907"/>
                    <a:pt x="102936" y="96312"/>
                  </a:cubicBezTo>
                  <a:cubicBezTo>
                    <a:pt x="134870" y="64718"/>
                    <a:pt x="172920" y="40767"/>
                    <a:pt x="217084" y="24460"/>
                  </a:cubicBezTo>
                  <a:cubicBezTo>
                    <a:pt x="261248" y="8154"/>
                    <a:pt x="309149" y="0"/>
                    <a:pt x="3607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205C8B39-8FD7-458F-A417-F923286AE298}"/>
                </a:ext>
              </a:extLst>
            </p:cNvPr>
            <p:cNvSpPr/>
            <p:nvPr/>
          </p:nvSpPr>
          <p:spPr>
            <a:xfrm>
              <a:off x="8104792" y="5165611"/>
              <a:ext cx="539143" cy="714441"/>
            </a:xfrm>
            <a:custGeom>
              <a:avLst/>
              <a:gdLst>
                <a:gd name="connsiteX0" fmla="*/ 222180 w 539143"/>
                <a:gd name="connsiteY0" fmla="*/ 135550 h 714441"/>
                <a:gd name="connsiteX1" fmla="*/ 188038 w 539143"/>
                <a:gd name="connsiteY1" fmla="*/ 136569 h 714441"/>
                <a:gd name="connsiteX2" fmla="*/ 158991 w 539143"/>
                <a:gd name="connsiteY2" fmla="*/ 138607 h 714441"/>
                <a:gd name="connsiteX3" fmla="*/ 158991 w 539143"/>
                <a:gd name="connsiteY3" fmla="*/ 342442 h 714441"/>
                <a:gd name="connsiteX4" fmla="*/ 208931 w 539143"/>
                <a:gd name="connsiteY4" fmla="*/ 342442 h 714441"/>
                <a:gd name="connsiteX5" fmla="*/ 333270 w 539143"/>
                <a:gd name="connsiteY5" fmla="*/ 320020 h 714441"/>
                <a:gd name="connsiteX6" fmla="*/ 375056 w 539143"/>
                <a:gd name="connsiteY6" fmla="*/ 236448 h 714441"/>
                <a:gd name="connsiteX7" fmla="*/ 364355 w 539143"/>
                <a:gd name="connsiteY7" fmla="*/ 187528 h 714441"/>
                <a:gd name="connsiteX8" fmla="*/ 333779 w 539143"/>
                <a:gd name="connsiteY8" fmla="*/ 156443 h 714441"/>
                <a:gd name="connsiteX9" fmla="*/ 285369 w 539143"/>
                <a:gd name="connsiteY9" fmla="*/ 140136 h 714441"/>
                <a:gd name="connsiteX10" fmla="*/ 222180 w 539143"/>
                <a:gd name="connsiteY10" fmla="*/ 135550 h 714441"/>
                <a:gd name="connsiteX11" fmla="*/ 211988 w 539143"/>
                <a:gd name="connsiteY11" fmla="*/ 0 h 714441"/>
                <a:gd name="connsiteX12" fmla="*/ 454552 w 539143"/>
                <a:gd name="connsiteY12" fmla="*/ 55545 h 714441"/>
                <a:gd name="connsiteX13" fmla="*/ 539143 w 539143"/>
                <a:gd name="connsiteY13" fmla="*/ 237467 h 714441"/>
                <a:gd name="connsiteX14" fmla="*/ 453533 w 539143"/>
                <a:gd name="connsiteY14" fmla="*/ 421428 h 714441"/>
                <a:gd name="connsiteX15" fmla="*/ 208931 w 539143"/>
                <a:gd name="connsiteY15" fmla="*/ 477993 h 714441"/>
                <a:gd name="connsiteX16" fmla="*/ 158991 w 539143"/>
                <a:gd name="connsiteY16" fmla="*/ 477993 h 714441"/>
                <a:gd name="connsiteX17" fmla="*/ 158991 w 539143"/>
                <a:gd name="connsiteY17" fmla="*/ 714441 h 714441"/>
                <a:gd name="connsiteX18" fmla="*/ 83218 w 539143"/>
                <a:gd name="connsiteY18" fmla="*/ 714441 h 714441"/>
                <a:gd name="connsiteX19" fmla="*/ 0 w 539143"/>
                <a:gd name="connsiteY19" fmla="*/ 588757 h 714441"/>
                <a:gd name="connsiteX20" fmla="*/ 0 w 539143"/>
                <a:gd name="connsiteY20" fmla="*/ 78427 h 714441"/>
                <a:gd name="connsiteX21" fmla="*/ 48397 w 539143"/>
                <a:gd name="connsiteY21" fmla="*/ 12071 h 714441"/>
                <a:gd name="connsiteX22" fmla="*/ 110071 w 539143"/>
                <a:gd name="connsiteY22" fmla="*/ 4076 h 714441"/>
                <a:gd name="connsiteX23" fmla="*/ 211988 w 539143"/>
                <a:gd name="connsiteY23" fmla="*/ 0 h 714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39143" h="714441">
                  <a:moveTo>
                    <a:pt x="222180" y="135550"/>
                  </a:moveTo>
                  <a:cubicBezTo>
                    <a:pt x="210629" y="135550"/>
                    <a:pt x="199248" y="135890"/>
                    <a:pt x="188038" y="136569"/>
                  </a:cubicBezTo>
                  <a:cubicBezTo>
                    <a:pt x="176827" y="137248"/>
                    <a:pt x="167145" y="137928"/>
                    <a:pt x="158991" y="138607"/>
                  </a:cubicBezTo>
                  <a:lnTo>
                    <a:pt x="158991" y="342442"/>
                  </a:lnTo>
                  <a:lnTo>
                    <a:pt x="208931" y="342442"/>
                  </a:lnTo>
                  <a:cubicBezTo>
                    <a:pt x="263966" y="342442"/>
                    <a:pt x="305412" y="334968"/>
                    <a:pt x="333270" y="320020"/>
                  </a:cubicBezTo>
                  <a:cubicBezTo>
                    <a:pt x="361127" y="305073"/>
                    <a:pt x="375056" y="277215"/>
                    <a:pt x="375056" y="236448"/>
                  </a:cubicBezTo>
                  <a:cubicBezTo>
                    <a:pt x="375056" y="216744"/>
                    <a:pt x="371489" y="200437"/>
                    <a:pt x="364355" y="187528"/>
                  </a:cubicBezTo>
                  <a:cubicBezTo>
                    <a:pt x="357221" y="174618"/>
                    <a:pt x="347029" y="164257"/>
                    <a:pt x="333779" y="156443"/>
                  </a:cubicBezTo>
                  <a:cubicBezTo>
                    <a:pt x="320530" y="148629"/>
                    <a:pt x="304393" y="143194"/>
                    <a:pt x="285369" y="140136"/>
                  </a:cubicBezTo>
                  <a:cubicBezTo>
                    <a:pt x="266344" y="137079"/>
                    <a:pt x="245281" y="135550"/>
                    <a:pt x="222180" y="135550"/>
                  </a:cubicBezTo>
                  <a:close/>
                  <a:moveTo>
                    <a:pt x="211988" y="0"/>
                  </a:moveTo>
                  <a:cubicBezTo>
                    <a:pt x="317303" y="0"/>
                    <a:pt x="398157" y="18515"/>
                    <a:pt x="454552" y="55545"/>
                  </a:cubicBezTo>
                  <a:cubicBezTo>
                    <a:pt x="510946" y="92575"/>
                    <a:pt x="539143" y="153215"/>
                    <a:pt x="539143" y="237467"/>
                  </a:cubicBezTo>
                  <a:cubicBezTo>
                    <a:pt x="539143" y="322399"/>
                    <a:pt x="510606" y="383719"/>
                    <a:pt x="453533" y="421428"/>
                  </a:cubicBezTo>
                  <a:cubicBezTo>
                    <a:pt x="396459" y="459138"/>
                    <a:pt x="314925" y="477993"/>
                    <a:pt x="208931" y="477993"/>
                  </a:cubicBezTo>
                  <a:lnTo>
                    <a:pt x="158991" y="477993"/>
                  </a:lnTo>
                  <a:lnTo>
                    <a:pt x="158991" y="714441"/>
                  </a:lnTo>
                  <a:lnTo>
                    <a:pt x="83218" y="714441"/>
                  </a:lnTo>
                  <a:lnTo>
                    <a:pt x="0" y="588757"/>
                  </a:lnTo>
                  <a:lnTo>
                    <a:pt x="0" y="78427"/>
                  </a:lnTo>
                  <a:lnTo>
                    <a:pt x="48397" y="12071"/>
                  </a:lnTo>
                  <a:lnTo>
                    <a:pt x="110071" y="4076"/>
                  </a:lnTo>
                  <a:cubicBezTo>
                    <a:pt x="148799" y="1358"/>
                    <a:pt x="182772" y="0"/>
                    <a:pt x="2119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CB4552A0-8AF7-4FEA-AFFB-875985B1F630}"/>
                </a:ext>
              </a:extLst>
            </p:cNvPr>
            <p:cNvSpPr/>
            <p:nvPr/>
          </p:nvSpPr>
          <p:spPr>
            <a:xfrm>
              <a:off x="9304941" y="5165611"/>
              <a:ext cx="577873" cy="714441"/>
            </a:xfrm>
            <a:custGeom>
              <a:avLst/>
              <a:gdLst>
                <a:gd name="connsiteX0" fmla="*/ 206893 w 577873"/>
                <a:gd name="connsiteY0" fmla="*/ 0 h 714441"/>
                <a:gd name="connsiteX1" fmla="*/ 450476 w 577873"/>
                <a:gd name="connsiteY1" fmla="*/ 56564 h 714441"/>
                <a:gd name="connsiteX2" fmla="*/ 535067 w 577873"/>
                <a:gd name="connsiteY2" fmla="*/ 232371 h 714441"/>
                <a:gd name="connsiteX3" fmla="*/ 500925 w 577873"/>
                <a:gd name="connsiteY3" fmla="*/ 353144 h 714441"/>
                <a:gd name="connsiteX4" fmla="*/ 402574 w 577873"/>
                <a:gd name="connsiteY4" fmla="*/ 426015 h 714441"/>
                <a:gd name="connsiteX5" fmla="*/ 447418 w 577873"/>
                <a:gd name="connsiteY5" fmla="*/ 486656 h 714441"/>
                <a:gd name="connsiteX6" fmla="*/ 493791 w 577873"/>
                <a:gd name="connsiteY6" fmla="*/ 557998 h 714441"/>
                <a:gd name="connsiteX7" fmla="*/ 538125 w 577873"/>
                <a:gd name="connsiteY7" fmla="*/ 635455 h 714441"/>
                <a:gd name="connsiteX8" fmla="*/ 577873 w 577873"/>
                <a:gd name="connsiteY8" fmla="*/ 714441 h 714441"/>
                <a:gd name="connsiteX9" fmla="*/ 400138 w 577873"/>
                <a:gd name="connsiteY9" fmla="*/ 714441 h 714441"/>
                <a:gd name="connsiteX10" fmla="*/ 360748 w 577873"/>
                <a:gd name="connsiteY10" fmla="*/ 644118 h 714441"/>
                <a:gd name="connsiteX11" fmla="*/ 319830 w 577873"/>
                <a:gd name="connsiteY11" fmla="*/ 574814 h 714441"/>
                <a:gd name="connsiteX12" fmla="*/ 278394 w 577873"/>
                <a:gd name="connsiteY12" fmla="*/ 511116 h 714441"/>
                <a:gd name="connsiteX13" fmla="*/ 237468 w 577873"/>
                <a:gd name="connsiteY13" fmla="*/ 456590 h 714441"/>
                <a:gd name="connsiteX14" fmla="*/ 158992 w 577873"/>
                <a:gd name="connsiteY14" fmla="*/ 456590 h 714441"/>
                <a:gd name="connsiteX15" fmla="*/ 158992 w 577873"/>
                <a:gd name="connsiteY15" fmla="*/ 714441 h 714441"/>
                <a:gd name="connsiteX16" fmla="*/ 0 w 577873"/>
                <a:gd name="connsiteY16" fmla="*/ 714441 h 714441"/>
                <a:gd name="connsiteX17" fmla="*/ 0 w 577873"/>
                <a:gd name="connsiteY17" fmla="*/ 18345 h 714441"/>
                <a:gd name="connsiteX18" fmla="*/ 107523 w 577873"/>
                <a:gd name="connsiteY18" fmla="*/ 4076 h 714441"/>
                <a:gd name="connsiteX19" fmla="*/ 206893 w 577873"/>
                <a:gd name="connsiteY19" fmla="*/ 0 h 714441"/>
                <a:gd name="connsiteX20" fmla="*/ 216066 w 577873"/>
                <a:gd name="connsiteY20" fmla="*/ 135550 h 714441"/>
                <a:gd name="connsiteX21" fmla="*/ 184981 w 577873"/>
                <a:gd name="connsiteY21" fmla="*/ 136569 h 714441"/>
                <a:gd name="connsiteX22" fmla="*/ 158992 w 577873"/>
                <a:gd name="connsiteY22" fmla="*/ 138607 h 714441"/>
                <a:gd name="connsiteX23" fmla="*/ 158992 w 577873"/>
                <a:gd name="connsiteY23" fmla="*/ 330212 h 714441"/>
                <a:gd name="connsiteX24" fmla="*/ 203836 w 577873"/>
                <a:gd name="connsiteY24" fmla="*/ 330212 h 714441"/>
                <a:gd name="connsiteX25" fmla="*/ 332252 w 577873"/>
                <a:gd name="connsiteY25" fmla="*/ 307790 h 714441"/>
                <a:gd name="connsiteX26" fmla="*/ 370980 w 577873"/>
                <a:gd name="connsiteY26" fmla="*/ 231352 h 714441"/>
                <a:gd name="connsiteX27" fmla="*/ 331742 w 577873"/>
                <a:gd name="connsiteY27" fmla="*/ 157462 h 714441"/>
                <a:gd name="connsiteX28" fmla="*/ 216066 w 577873"/>
                <a:gd name="connsiteY28" fmla="*/ 135550 h 714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77873" h="714441">
                  <a:moveTo>
                    <a:pt x="206893" y="0"/>
                  </a:moveTo>
                  <a:cubicBezTo>
                    <a:pt x="312887" y="0"/>
                    <a:pt x="394082" y="18854"/>
                    <a:pt x="450476" y="56564"/>
                  </a:cubicBezTo>
                  <a:cubicBezTo>
                    <a:pt x="506870" y="94273"/>
                    <a:pt x="535067" y="152876"/>
                    <a:pt x="535067" y="232371"/>
                  </a:cubicBezTo>
                  <a:cubicBezTo>
                    <a:pt x="535067" y="281971"/>
                    <a:pt x="523686" y="322229"/>
                    <a:pt x="500925" y="353144"/>
                  </a:cubicBezTo>
                  <a:cubicBezTo>
                    <a:pt x="478164" y="384059"/>
                    <a:pt x="445380" y="408349"/>
                    <a:pt x="402574" y="426015"/>
                  </a:cubicBezTo>
                  <a:cubicBezTo>
                    <a:pt x="416843" y="443680"/>
                    <a:pt x="431791" y="463894"/>
                    <a:pt x="447418" y="486656"/>
                  </a:cubicBezTo>
                  <a:cubicBezTo>
                    <a:pt x="463046" y="509417"/>
                    <a:pt x="478503" y="533198"/>
                    <a:pt x="493791" y="557998"/>
                  </a:cubicBezTo>
                  <a:cubicBezTo>
                    <a:pt x="509078" y="582798"/>
                    <a:pt x="523856" y="608617"/>
                    <a:pt x="538125" y="635455"/>
                  </a:cubicBezTo>
                  <a:cubicBezTo>
                    <a:pt x="552393" y="662293"/>
                    <a:pt x="565642" y="688622"/>
                    <a:pt x="577873" y="714441"/>
                  </a:cubicBezTo>
                  <a:lnTo>
                    <a:pt x="400138" y="714441"/>
                  </a:lnTo>
                  <a:cubicBezTo>
                    <a:pt x="387176" y="691340"/>
                    <a:pt x="374046" y="667899"/>
                    <a:pt x="360748" y="644118"/>
                  </a:cubicBezTo>
                  <a:cubicBezTo>
                    <a:pt x="347452" y="620337"/>
                    <a:pt x="333812" y="597236"/>
                    <a:pt x="319830" y="574814"/>
                  </a:cubicBezTo>
                  <a:cubicBezTo>
                    <a:pt x="305848" y="552392"/>
                    <a:pt x="292037" y="531160"/>
                    <a:pt x="278394" y="511116"/>
                  </a:cubicBezTo>
                  <a:cubicBezTo>
                    <a:pt x="264753" y="491072"/>
                    <a:pt x="251110" y="472897"/>
                    <a:pt x="237468" y="456590"/>
                  </a:cubicBezTo>
                  <a:lnTo>
                    <a:pt x="158992" y="456590"/>
                  </a:lnTo>
                  <a:lnTo>
                    <a:pt x="158992" y="714441"/>
                  </a:lnTo>
                  <a:lnTo>
                    <a:pt x="0" y="714441"/>
                  </a:lnTo>
                  <a:lnTo>
                    <a:pt x="0" y="18345"/>
                  </a:lnTo>
                  <a:cubicBezTo>
                    <a:pt x="34652" y="11550"/>
                    <a:pt x="70494" y="6794"/>
                    <a:pt x="107523" y="4076"/>
                  </a:cubicBezTo>
                  <a:cubicBezTo>
                    <a:pt x="144554" y="1358"/>
                    <a:pt x="177677" y="0"/>
                    <a:pt x="206893" y="0"/>
                  </a:cubicBezTo>
                  <a:close/>
                  <a:moveTo>
                    <a:pt x="216066" y="135550"/>
                  </a:moveTo>
                  <a:cubicBezTo>
                    <a:pt x="204515" y="135550"/>
                    <a:pt x="194153" y="135890"/>
                    <a:pt x="184981" y="136569"/>
                  </a:cubicBezTo>
                  <a:cubicBezTo>
                    <a:pt x="175808" y="137248"/>
                    <a:pt x="167145" y="137928"/>
                    <a:pt x="158992" y="138607"/>
                  </a:cubicBezTo>
                  <a:lnTo>
                    <a:pt x="158992" y="330212"/>
                  </a:lnTo>
                  <a:lnTo>
                    <a:pt x="203836" y="330212"/>
                  </a:lnTo>
                  <a:cubicBezTo>
                    <a:pt x="263627" y="330212"/>
                    <a:pt x="306432" y="322738"/>
                    <a:pt x="332252" y="307790"/>
                  </a:cubicBezTo>
                  <a:cubicBezTo>
                    <a:pt x="358071" y="292842"/>
                    <a:pt x="370980" y="267363"/>
                    <a:pt x="370980" y="231352"/>
                  </a:cubicBezTo>
                  <a:cubicBezTo>
                    <a:pt x="370980" y="196700"/>
                    <a:pt x="357901" y="172070"/>
                    <a:pt x="331742" y="157462"/>
                  </a:cubicBezTo>
                  <a:cubicBezTo>
                    <a:pt x="305583" y="142854"/>
                    <a:pt x="267024" y="135550"/>
                    <a:pt x="216066" y="1355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EDF04B45-CCCA-44A2-B5A2-223D2C81200B}"/>
                </a:ext>
              </a:extLst>
            </p:cNvPr>
            <p:cNvSpPr/>
            <p:nvPr/>
          </p:nvSpPr>
          <p:spPr>
            <a:xfrm>
              <a:off x="6876067" y="5173763"/>
              <a:ext cx="476974" cy="706288"/>
            </a:xfrm>
            <a:custGeom>
              <a:avLst/>
              <a:gdLst>
                <a:gd name="connsiteX0" fmla="*/ 0 w 476974"/>
                <a:gd name="connsiteY0" fmla="*/ 0 h 706288"/>
                <a:gd name="connsiteX1" fmla="*/ 410502 w 476974"/>
                <a:gd name="connsiteY1" fmla="*/ 0 h 706288"/>
                <a:gd name="connsiteX2" fmla="*/ 476974 w 476974"/>
                <a:gd name="connsiteY2" fmla="*/ 100394 h 706288"/>
                <a:gd name="connsiteX3" fmla="*/ 476974 w 476974"/>
                <a:gd name="connsiteY3" fmla="*/ 133512 h 706288"/>
                <a:gd name="connsiteX4" fmla="*/ 158991 w 476974"/>
                <a:gd name="connsiteY4" fmla="*/ 133512 h 706288"/>
                <a:gd name="connsiteX5" fmla="*/ 158991 w 476974"/>
                <a:gd name="connsiteY5" fmla="*/ 272120 h 706288"/>
                <a:gd name="connsiteX6" fmla="*/ 441303 w 476974"/>
                <a:gd name="connsiteY6" fmla="*/ 272120 h 706288"/>
                <a:gd name="connsiteX7" fmla="*/ 441303 w 476974"/>
                <a:gd name="connsiteY7" fmla="*/ 402574 h 706288"/>
                <a:gd name="connsiteX8" fmla="*/ 158991 w 476974"/>
                <a:gd name="connsiteY8" fmla="*/ 402574 h 706288"/>
                <a:gd name="connsiteX9" fmla="*/ 158991 w 476974"/>
                <a:gd name="connsiteY9" fmla="*/ 572776 h 706288"/>
                <a:gd name="connsiteX10" fmla="*/ 475297 w 476974"/>
                <a:gd name="connsiteY10" fmla="*/ 572776 h 706288"/>
                <a:gd name="connsiteX11" fmla="*/ 377919 w 476974"/>
                <a:gd name="connsiteY11" fmla="*/ 706288 h 706288"/>
                <a:gd name="connsiteX12" fmla="*/ 0 w 476974"/>
                <a:gd name="connsiteY12" fmla="*/ 706288 h 706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6974" h="706288">
                  <a:moveTo>
                    <a:pt x="0" y="0"/>
                  </a:moveTo>
                  <a:lnTo>
                    <a:pt x="410502" y="0"/>
                  </a:lnTo>
                  <a:lnTo>
                    <a:pt x="476974" y="100394"/>
                  </a:lnTo>
                  <a:lnTo>
                    <a:pt x="476974" y="133512"/>
                  </a:lnTo>
                  <a:lnTo>
                    <a:pt x="158991" y="133512"/>
                  </a:lnTo>
                  <a:lnTo>
                    <a:pt x="158991" y="272120"/>
                  </a:lnTo>
                  <a:lnTo>
                    <a:pt x="441303" y="272120"/>
                  </a:lnTo>
                  <a:lnTo>
                    <a:pt x="441303" y="402574"/>
                  </a:lnTo>
                  <a:lnTo>
                    <a:pt x="158991" y="402574"/>
                  </a:lnTo>
                  <a:lnTo>
                    <a:pt x="158991" y="572776"/>
                  </a:lnTo>
                  <a:lnTo>
                    <a:pt x="475297" y="572776"/>
                  </a:lnTo>
                  <a:lnTo>
                    <a:pt x="377919" y="706288"/>
                  </a:lnTo>
                  <a:lnTo>
                    <a:pt x="0" y="70628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EF9F45D7-CBD9-4B82-90A5-6A31EDB25030}"/>
                </a:ext>
              </a:extLst>
            </p:cNvPr>
            <p:cNvSpPr/>
            <p:nvPr/>
          </p:nvSpPr>
          <p:spPr>
            <a:xfrm>
              <a:off x="7185646" y="4962050"/>
              <a:ext cx="1067768" cy="1129714"/>
            </a:xfrm>
            <a:custGeom>
              <a:avLst/>
              <a:gdLst>
                <a:gd name="connsiteX0" fmla="*/ 10191 w 667559"/>
                <a:gd name="connsiteY0" fmla="*/ 0 h 706288"/>
                <a:gd name="connsiteX1" fmla="*/ 202815 w 667559"/>
                <a:gd name="connsiteY1" fmla="*/ 0 h 706288"/>
                <a:gd name="connsiteX2" fmla="*/ 337394 w 667559"/>
                <a:gd name="connsiteY2" fmla="*/ 204520 h 706288"/>
                <a:gd name="connsiteX3" fmla="*/ 474919 w 667559"/>
                <a:gd name="connsiteY3" fmla="*/ 0 h 706288"/>
                <a:gd name="connsiteX4" fmla="*/ 656348 w 667559"/>
                <a:gd name="connsiteY4" fmla="*/ 0 h 706288"/>
                <a:gd name="connsiteX5" fmla="*/ 427129 w 667559"/>
                <a:gd name="connsiteY5" fmla="*/ 340882 h 706288"/>
                <a:gd name="connsiteX6" fmla="*/ 575587 w 667559"/>
                <a:gd name="connsiteY6" fmla="*/ 547974 h 706288"/>
                <a:gd name="connsiteX7" fmla="*/ 667559 w 667559"/>
                <a:gd name="connsiteY7" fmla="*/ 706288 h 706288"/>
                <a:gd name="connsiteX8" fmla="*/ 477372 w 667559"/>
                <a:gd name="connsiteY8" fmla="*/ 706288 h 706288"/>
                <a:gd name="connsiteX9" fmla="*/ 412073 w 667559"/>
                <a:gd name="connsiteY9" fmla="*/ 586750 h 706288"/>
                <a:gd name="connsiteX10" fmla="*/ 330610 w 667559"/>
                <a:gd name="connsiteY10" fmla="*/ 484411 h 706288"/>
                <a:gd name="connsiteX11" fmla="*/ 294485 w 667559"/>
                <a:gd name="connsiteY11" fmla="*/ 528219 h 706288"/>
                <a:gd name="connsiteX12" fmla="*/ 250732 w 667559"/>
                <a:gd name="connsiteY12" fmla="*/ 587801 h 706288"/>
                <a:gd name="connsiteX13" fmla="*/ 209782 w 667559"/>
                <a:gd name="connsiteY13" fmla="*/ 653180 h 706288"/>
                <a:gd name="connsiteX14" fmla="*/ 181413 w 667559"/>
                <a:gd name="connsiteY14" fmla="*/ 706288 h 706288"/>
                <a:gd name="connsiteX15" fmla="*/ 0 w 667559"/>
                <a:gd name="connsiteY15" fmla="*/ 706288 h 706288"/>
                <a:gd name="connsiteX16" fmla="*/ 105261 w 667559"/>
                <a:gd name="connsiteY16" fmla="*/ 535465 h 706288"/>
                <a:gd name="connsiteX17" fmla="*/ 240652 w 667559"/>
                <a:gd name="connsiteY17" fmla="*/ 348399 h 706288"/>
                <a:gd name="connsiteX18" fmla="*/ 10191 w 667559"/>
                <a:gd name="connsiteY18" fmla="*/ 0 h 706288"/>
                <a:gd name="connsiteX0" fmla="*/ 10191 w 667559"/>
                <a:gd name="connsiteY0" fmla="*/ 0 h 706288"/>
                <a:gd name="connsiteX1" fmla="*/ 202815 w 667559"/>
                <a:gd name="connsiteY1" fmla="*/ 0 h 706288"/>
                <a:gd name="connsiteX2" fmla="*/ 337394 w 667559"/>
                <a:gd name="connsiteY2" fmla="*/ 204520 h 706288"/>
                <a:gd name="connsiteX3" fmla="*/ 474919 w 667559"/>
                <a:gd name="connsiteY3" fmla="*/ 0 h 706288"/>
                <a:gd name="connsiteX4" fmla="*/ 656348 w 667559"/>
                <a:gd name="connsiteY4" fmla="*/ 0 h 706288"/>
                <a:gd name="connsiteX5" fmla="*/ 427129 w 667559"/>
                <a:gd name="connsiteY5" fmla="*/ 340882 h 706288"/>
                <a:gd name="connsiteX6" fmla="*/ 575587 w 667559"/>
                <a:gd name="connsiteY6" fmla="*/ 547974 h 706288"/>
                <a:gd name="connsiteX7" fmla="*/ 667559 w 667559"/>
                <a:gd name="connsiteY7" fmla="*/ 706288 h 706288"/>
                <a:gd name="connsiteX8" fmla="*/ 477372 w 667559"/>
                <a:gd name="connsiteY8" fmla="*/ 706288 h 706288"/>
                <a:gd name="connsiteX9" fmla="*/ 412073 w 667559"/>
                <a:gd name="connsiteY9" fmla="*/ 586750 h 706288"/>
                <a:gd name="connsiteX10" fmla="*/ 330610 w 667559"/>
                <a:gd name="connsiteY10" fmla="*/ 484411 h 706288"/>
                <a:gd name="connsiteX11" fmla="*/ 294485 w 667559"/>
                <a:gd name="connsiteY11" fmla="*/ 528219 h 706288"/>
                <a:gd name="connsiteX12" fmla="*/ 250732 w 667559"/>
                <a:gd name="connsiteY12" fmla="*/ 587801 h 706288"/>
                <a:gd name="connsiteX13" fmla="*/ 209782 w 667559"/>
                <a:gd name="connsiteY13" fmla="*/ 653180 h 706288"/>
                <a:gd name="connsiteX14" fmla="*/ 181413 w 667559"/>
                <a:gd name="connsiteY14" fmla="*/ 706288 h 706288"/>
                <a:gd name="connsiteX15" fmla="*/ 0 w 667559"/>
                <a:gd name="connsiteY15" fmla="*/ 706288 h 706288"/>
                <a:gd name="connsiteX16" fmla="*/ 105261 w 667559"/>
                <a:gd name="connsiteY16" fmla="*/ 535465 h 706288"/>
                <a:gd name="connsiteX17" fmla="*/ 240652 w 667559"/>
                <a:gd name="connsiteY17" fmla="*/ 348399 h 706288"/>
                <a:gd name="connsiteX18" fmla="*/ 10191 w 667559"/>
                <a:gd name="connsiteY18" fmla="*/ 0 h 706288"/>
                <a:gd name="connsiteX0" fmla="*/ 10191 w 667559"/>
                <a:gd name="connsiteY0" fmla="*/ 0 h 706288"/>
                <a:gd name="connsiteX1" fmla="*/ 202815 w 667559"/>
                <a:gd name="connsiteY1" fmla="*/ 0 h 706288"/>
                <a:gd name="connsiteX2" fmla="*/ 337394 w 667559"/>
                <a:gd name="connsiteY2" fmla="*/ 204520 h 706288"/>
                <a:gd name="connsiteX3" fmla="*/ 474919 w 667559"/>
                <a:gd name="connsiteY3" fmla="*/ 0 h 706288"/>
                <a:gd name="connsiteX4" fmla="*/ 656348 w 667559"/>
                <a:gd name="connsiteY4" fmla="*/ 0 h 706288"/>
                <a:gd name="connsiteX5" fmla="*/ 427129 w 667559"/>
                <a:gd name="connsiteY5" fmla="*/ 340882 h 706288"/>
                <a:gd name="connsiteX6" fmla="*/ 575587 w 667559"/>
                <a:gd name="connsiteY6" fmla="*/ 547974 h 706288"/>
                <a:gd name="connsiteX7" fmla="*/ 667559 w 667559"/>
                <a:gd name="connsiteY7" fmla="*/ 706288 h 706288"/>
                <a:gd name="connsiteX8" fmla="*/ 477372 w 667559"/>
                <a:gd name="connsiteY8" fmla="*/ 706288 h 706288"/>
                <a:gd name="connsiteX9" fmla="*/ 412073 w 667559"/>
                <a:gd name="connsiteY9" fmla="*/ 586750 h 706288"/>
                <a:gd name="connsiteX10" fmla="*/ 330610 w 667559"/>
                <a:gd name="connsiteY10" fmla="*/ 484411 h 706288"/>
                <a:gd name="connsiteX11" fmla="*/ 294485 w 667559"/>
                <a:gd name="connsiteY11" fmla="*/ 528219 h 706288"/>
                <a:gd name="connsiteX12" fmla="*/ 250732 w 667559"/>
                <a:gd name="connsiteY12" fmla="*/ 587801 h 706288"/>
                <a:gd name="connsiteX13" fmla="*/ 209782 w 667559"/>
                <a:gd name="connsiteY13" fmla="*/ 653180 h 706288"/>
                <a:gd name="connsiteX14" fmla="*/ 181413 w 667559"/>
                <a:gd name="connsiteY14" fmla="*/ 706288 h 706288"/>
                <a:gd name="connsiteX15" fmla="*/ 0 w 667559"/>
                <a:gd name="connsiteY15" fmla="*/ 706288 h 706288"/>
                <a:gd name="connsiteX16" fmla="*/ 105261 w 667559"/>
                <a:gd name="connsiteY16" fmla="*/ 535465 h 706288"/>
                <a:gd name="connsiteX17" fmla="*/ 240652 w 667559"/>
                <a:gd name="connsiteY17" fmla="*/ 348399 h 706288"/>
                <a:gd name="connsiteX18" fmla="*/ 10191 w 667559"/>
                <a:gd name="connsiteY18" fmla="*/ 0 h 706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67559" h="706288">
                  <a:moveTo>
                    <a:pt x="10191" y="0"/>
                  </a:moveTo>
                  <a:lnTo>
                    <a:pt x="202815" y="0"/>
                  </a:lnTo>
                  <a:lnTo>
                    <a:pt x="337394" y="204520"/>
                  </a:lnTo>
                  <a:lnTo>
                    <a:pt x="474919" y="0"/>
                  </a:lnTo>
                  <a:lnTo>
                    <a:pt x="656348" y="0"/>
                  </a:lnTo>
                  <a:lnTo>
                    <a:pt x="427129" y="340882"/>
                  </a:lnTo>
                  <a:cubicBezTo>
                    <a:pt x="487239" y="416184"/>
                    <a:pt x="536725" y="485215"/>
                    <a:pt x="575587" y="547974"/>
                  </a:cubicBezTo>
                  <a:cubicBezTo>
                    <a:pt x="614448" y="610733"/>
                    <a:pt x="645106" y="663504"/>
                    <a:pt x="667559" y="706288"/>
                  </a:cubicBezTo>
                  <a:lnTo>
                    <a:pt x="477372" y="706288"/>
                  </a:lnTo>
                  <a:cubicBezTo>
                    <a:pt x="457487" y="666954"/>
                    <a:pt x="435721" y="627108"/>
                    <a:pt x="412073" y="586750"/>
                  </a:cubicBezTo>
                  <a:cubicBezTo>
                    <a:pt x="388425" y="546392"/>
                    <a:pt x="361271" y="512279"/>
                    <a:pt x="330610" y="484411"/>
                  </a:cubicBezTo>
                  <a:cubicBezTo>
                    <a:pt x="321109" y="494921"/>
                    <a:pt x="309067" y="509524"/>
                    <a:pt x="294485" y="528219"/>
                  </a:cubicBezTo>
                  <a:cubicBezTo>
                    <a:pt x="279904" y="546915"/>
                    <a:pt x="265319" y="566775"/>
                    <a:pt x="250732" y="587801"/>
                  </a:cubicBezTo>
                  <a:cubicBezTo>
                    <a:pt x="236146" y="608827"/>
                    <a:pt x="222496" y="630620"/>
                    <a:pt x="209782" y="653180"/>
                  </a:cubicBezTo>
                  <a:cubicBezTo>
                    <a:pt x="197069" y="675740"/>
                    <a:pt x="187613" y="693442"/>
                    <a:pt x="181413" y="706288"/>
                  </a:cubicBezTo>
                  <a:lnTo>
                    <a:pt x="0" y="706288"/>
                  </a:lnTo>
                  <a:cubicBezTo>
                    <a:pt x="29715" y="651136"/>
                    <a:pt x="64802" y="594195"/>
                    <a:pt x="105261" y="535465"/>
                  </a:cubicBezTo>
                  <a:cubicBezTo>
                    <a:pt x="145720" y="476735"/>
                    <a:pt x="190851" y="414380"/>
                    <a:pt x="240652" y="348399"/>
                  </a:cubicBezTo>
                  <a:lnTo>
                    <a:pt x="1019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43C35FFA-ED03-4F2F-98BB-621C693C6498}"/>
                </a:ext>
              </a:extLst>
            </p:cNvPr>
            <p:cNvSpPr/>
            <p:nvPr/>
          </p:nvSpPr>
          <p:spPr>
            <a:xfrm>
              <a:off x="8723916" y="5173763"/>
              <a:ext cx="500414" cy="706288"/>
            </a:xfrm>
            <a:custGeom>
              <a:avLst/>
              <a:gdLst>
                <a:gd name="connsiteX0" fmla="*/ 0 w 500414"/>
                <a:gd name="connsiteY0" fmla="*/ 0 h 706288"/>
                <a:gd name="connsiteX1" fmla="*/ 476974 w 500414"/>
                <a:gd name="connsiteY1" fmla="*/ 0 h 706288"/>
                <a:gd name="connsiteX2" fmla="*/ 476974 w 500414"/>
                <a:gd name="connsiteY2" fmla="*/ 133512 h 706288"/>
                <a:gd name="connsiteX3" fmla="*/ 158991 w 500414"/>
                <a:gd name="connsiteY3" fmla="*/ 133512 h 706288"/>
                <a:gd name="connsiteX4" fmla="*/ 158991 w 500414"/>
                <a:gd name="connsiteY4" fmla="*/ 272120 h 706288"/>
                <a:gd name="connsiteX5" fmla="*/ 441302 w 500414"/>
                <a:gd name="connsiteY5" fmla="*/ 272120 h 706288"/>
                <a:gd name="connsiteX6" fmla="*/ 441302 w 500414"/>
                <a:gd name="connsiteY6" fmla="*/ 402574 h 706288"/>
                <a:gd name="connsiteX7" fmla="*/ 158991 w 500414"/>
                <a:gd name="connsiteY7" fmla="*/ 402574 h 706288"/>
                <a:gd name="connsiteX8" fmla="*/ 158991 w 500414"/>
                <a:gd name="connsiteY8" fmla="*/ 572776 h 706288"/>
                <a:gd name="connsiteX9" fmla="*/ 500414 w 500414"/>
                <a:gd name="connsiteY9" fmla="*/ 572776 h 706288"/>
                <a:gd name="connsiteX10" fmla="*/ 500414 w 500414"/>
                <a:gd name="connsiteY10" fmla="*/ 706288 h 706288"/>
                <a:gd name="connsiteX11" fmla="*/ 0 w 500414"/>
                <a:gd name="connsiteY11" fmla="*/ 706288 h 706288"/>
                <a:gd name="connsiteX12" fmla="*/ 0 w 500414"/>
                <a:gd name="connsiteY12" fmla="*/ 0 h 706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0414" h="706288">
                  <a:moveTo>
                    <a:pt x="0" y="0"/>
                  </a:moveTo>
                  <a:lnTo>
                    <a:pt x="476974" y="0"/>
                  </a:lnTo>
                  <a:lnTo>
                    <a:pt x="476974" y="133512"/>
                  </a:lnTo>
                  <a:lnTo>
                    <a:pt x="158991" y="133512"/>
                  </a:lnTo>
                  <a:lnTo>
                    <a:pt x="158991" y="272120"/>
                  </a:lnTo>
                  <a:lnTo>
                    <a:pt x="441302" y="272120"/>
                  </a:lnTo>
                  <a:lnTo>
                    <a:pt x="441302" y="402574"/>
                  </a:lnTo>
                  <a:lnTo>
                    <a:pt x="158991" y="402574"/>
                  </a:lnTo>
                  <a:lnTo>
                    <a:pt x="158991" y="572776"/>
                  </a:lnTo>
                  <a:lnTo>
                    <a:pt x="500414" y="572776"/>
                  </a:lnTo>
                  <a:lnTo>
                    <a:pt x="500414" y="706288"/>
                  </a:lnTo>
                  <a:lnTo>
                    <a:pt x="0" y="7062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153DE5CB-9417-485E-8A93-529C757C98A6}"/>
                </a:ext>
              </a:extLst>
            </p:cNvPr>
            <p:cNvSpPr/>
            <p:nvPr/>
          </p:nvSpPr>
          <p:spPr>
            <a:xfrm>
              <a:off x="9943117" y="5173763"/>
              <a:ext cx="158991" cy="706288"/>
            </a:xfrm>
            <a:custGeom>
              <a:avLst/>
              <a:gdLst>
                <a:gd name="connsiteX0" fmla="*/ 0 w 158991"/>
                <a:gd name="connsiteY0" fmla="*/ 0 h 706288"/>
                <a:gd name="connsiteX1" fmla="*/ 158991 w 158991"/>
                <a:gd name="connsiteY1" fmla="*/ 0 h 706288"/>
                <a:gd name="connsiteX2" fmla="*/ 158991 w 158991"/>
                <a:gd name="connsiteY2" fmla="*/ 706288 h 706288"/>
                <a:gd name="connsiteX3" fmla="*/ 0 w 158991"/>
                <a:gd name="connsiteY3" fmla="*/ 706288 h 706288"/>
                <a:gd name="connsiteX4" fmla="*/ 0 w 158991"/>
                <a:gd name="connsiteY4" fmla="*/ 0 h 706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991" h="706288">
                  <a:moveTo>
                    <a:pt x="0" y="0"/>
                  </a:moveTo>
                  <a:lnTo>
                    <a:pt x="158991" y="0"/>
                  </a:lnTo>
                  <a:lnTo>
                    <a:pt x="158991" y="706288"/>
                  </a:lnTo>
                  <a:lnTo>
                    <a:pt x="0" y="7062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F3B9DE44-6108-4344-A745-66AF86695149}"/>
                </a:ext>
              </a:extLst>
            </p:cNvPr>
            <p:cNvSpPr/>
            <p:nvPr/>
          </p:nvSpPr>
          <p:spPr>
            <a:xfrm>
              <a:off x="10238390" y="5173763"/>
              <a:ext cx="500416" cy="706288"/>
            </a:xfrm>
            <a:custGeom>
              <a:avLst/>
              <a:gdLst>
                <a:gd name="connsiteX0" fmla="*/ 0 w 500416"/>
                <a:gd name="connsiteY0" fmla="*/ 0 h 706288"/>
                <a:gd name="connsiteX1" fmla="*/ 476974 w 500416"/>
                <a:gd name="connsiteY1" fmla="*/ 0 h 706288"/>
                <a:gd name="connsiteX2" fmla="*/ 476974 w 500416"/>
                <a:gd name="connsiteY2" fmla="*/ 133512 h 706288"/>
                <a:gd name="connsiteX3" fmla="*/ 158992 w 500416"/>
                <a:gd name="connsiteY3" fmla="*/ 133512 h 706288"/>
                <a:gd name="connsiteX4" fmla="*/ 158992 w 500416"/>
                <a:gd name="connsiteY4" fmla="*/ 272120 h 706288"/>
                <a:gd name="connsiteX5" fmla="*/ 441303 w 500416"/>
                <a:gd name="connsiteY5" fmla="*/ 272120 h 706288"/>
                <a:gd name="connsiteX6" fmla="*/ 441303 w 500416"/>
                <a:gd name="connsiteY6" fmla="*/ 402574 h 706288"/>
                <a:gd name="connsiteX7" fmla="*/ 158992 w 500416"/>
                <a:gd name="connsiteY7" fmla="*/ 402574 h 706288"/>
                <a:gd name="connsiteX8" fmla="*/ 158992 w 500416"/>
                <a:gd name="connsiteY8" fmla="*/ 572776 h 706288"/>
                <a:gd name="connsiteX9" fmla="*/ 500416 w 500416"/>
                <a:gd name="connsiteY9" fmla="*/ 572776 h 706288"/>
                <a:gd name="connsiteX10" fmla="*/ 500416 w 500416"/>
                <a:gd name="connsiteY10" fmla="*/ 706288 h 706288"/>
                <a:gd name="connsiteX11" fmla="*/ 0 w 500416"/>
                <a:gd name="connsiteY11" fmla="*/ 706288 h 706288"/>
                <a:gd name="connsiteX12" fmla="*/ 0 w 500416"/>
                <a:gd name="connsiteY12" fmla="*/ 0 h 706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0416" h="706288">
                  <a:moveTo>
                    <a:pt x="0" y="0"/>
                  </a:moveTo>
                  <a:lnTo>
                    <a:pt x="476974" y="0"/>
                  </a:lnTo>
                  <a:lnTo>
                    <a:pt x="476974" y="133512"/>
                  </a:lnTo>
                  <a:lnTo>
                    <a:pt x="158992" y="133512"/>
                  </a:lnTo>
                  <a:lnTo>
                    <a:pt x="158992" y="272120"/>
                  </a:lnTo>
                  <a:lnTo>
                    <a:pt x="441303" y="272120"/>
                  </a:lnTo>
                  <a:lnTo>
                    <a:pt x="441303" y="402574"/>
                  </a:lnTo>
                  <a:lnTo>
                    <a:pt x="158992" y="402574"/>
                  </a:lnTo>
                  <a:lnTo>
                    <a:pt x="158992" y="572776"/>
                  </a:lnTo>
                  <a:lnTo>
                    <a:pt x="500416" y="572776"/>
                  </a:lnTo>
                  <a:lnTo>
                    <a:pt x="500416" y="706288"/>
                  </a:lnTo>
                  <a:lnTo>
                    <a:pt x="0" y="7062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2F84A44E-2C8F-43AB-B100-B60F84FBA1F6}"/>
                </a:ext>
              </a:extLst>
            </p:cNvPr>
            <p:cNvSpPr/>
            <p:nvPr/>
          </p:nvSpPr>
          <p:spPr>
            <a:xfrm>
              <a:off x="10819416" y="5173763"/>
              <a:ext cx="607428" cy="706288"/>
            </a:xfrm>
            <a:custGeom>
              <a:avLst/>
              <a:gdLst>
                <a:gd name="connsiteX0" fmla="*/ 0 w 607428"/>
                <a:gd name="connsiteY0" fmla="*/ 0 h 706288"/>
                <a:gd name="connsiteX1" fmla="*/ 129435 w 607428"/>
                <a:gd name="connsiteY1" fmla="*/ 0 h 706288"/>
                <a:gd name="connsiteX2" fmla="*/ 203834 w 607428"/>
                <a:gd name="connsiteY2" fmla="*/ 82553 h 706288"/>
                <a:gd name="connsiteX3" fmla="*/ 286897 w 607428"/>
                <a:gd name="connsiteY3" fmla="*/ 187019 h 706288"/>
                <a:gd name="connsiteX4" fmla="*/ 370979 w 607428"/>
                <a:gd name="connsiteY4" fmla="*/ 302185 h 706288"/>
                <a:gd name="connsiteX5" fmla="*/ 449456 w 607428"/>
                <a:gd name="connsiteY5" fmla="*/ 416843 h 706288"/>
                <a:gd name="connsiteX6" fmla="*/ 449456 w 607428"/>
                <a:gd name="connsiteY6" fmla="*/ 0 h 706288"/>
                <a:gd name="connsiteX7" fmla="*/ 607428 w 607428"/>
                <a:gd name="connsiteY7" fmla="*/ 0 h 706288"/>
                <a:gd name="connsiteX8" fmla="*/ 607428 w 607428"/>
                <a:gd name="connsiteY8" fmla="*/ 706288 h 706288"/>
                <a:gd name="connsiteX9" fmla="*/ 473916 w 607428"/>
                <a:gd name="connsiteY9" fmla="*/ 706288 h 706288"/>
                <a:gd name="connsiteX10" fmla="*/ 326136 w 607428"/>
                <a:gd name="connsiteY10" fmla="*/ 466782 h 706288"/>
                <a:gd name="connsiteX11" fmla="*/ 156952 w 607428"/>
                <a:gd name="connsiteY11" fmla="*/ 243583 h 706288"/>
                <a:gd name="connsiteX12" fmla="*/ 156952 w 607428"/>
                <a:gd name="connsiteY12" fmla="*/ 706288 h 706288"/>
                <a:gd name="connsiteX13" fmla="*/ 0 w 607428"/>
                <a:gd name="connsiteY13" fmla="*/ 706288 h 706288"/>
                <a:gd name="connsiteX14" fmla="*/ 0 w 607428"/>
                <a:gd name="connsiteY14" fmla="*/ 0 h 706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07428" h="706288">
                  <a:moveTo>
                    <a:pt x="0" y="0"/>
                  </a:moveTo>
                  <a:lnTo>
                    <a:pt x="129435" y="0"/>
                  </a:lnTo>
                  <a:cubicBezTo>
                    <a:pt x="151856" y="22422"/>
                    <a:pt x="176656" y="49940"/>
                    <a:pt x="203834" y="82553"/>
                  </a:cubicBezTo>
                  <a:cubicBezTo>
                    <a:pt x="231013" y="115167"/>
                    <a:pt x="258700" y="149989"/>
                    <a:pt x="286897" y="187019"/>
                  </a:cubicBezTo>
                  <a:cubicBezTo>
                    <a:pt x="315094" y="224049"/>
                    <a:pt x="343122" y="262438"/>
                    <a:pt x="370979" y="302185"/>
                  </a:cubicBezTo>
                  <a:cubicBezTo>
                    <a:pt x="398837" y="341933"/>
                    <a:pt x="424996" y="380152"/>
                    <a:pt x="449456" y="416843"/>
                  </a:cubicBezTo>
                  <a:lnTo>
                    <a:pt x="449456" y="0"/>
                  </a:lnTo>
                  <a:lnTo>
                    <a:pt x="607428" y="0"/>
                  </a:lnTo>
                  <a:lnTo>
                    <a:pt x="607428" y="706288"/>
                  </a:lnTo>
                  <a:lnTo>
                    <a:pt x="473916" y="706288"/>
                  </a:lnTo>
                  <a:cubicBezTo>
                    <a:pt x="428393" y="625434"/>
                    <a:pt x="379132" y="545598"/>
                    <a:pt x="326136" y="466782"/>
                  </a:cubicBezTo>
                  <a:cubicBezTo>
                    <a:pt x="273138" y="387966"/>
                    <a:pt x="216744" y="313566"/>
                    <a:pt x="156952" y="243583"/>
                  </a:cubicBezTo>
                  <a:lnTo>
                    <a:pt x="156952" y="706288"/>
                  </a:lnTo>
                  <a:lnTo>
                    <a:pt x="0" y="7062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A90B99C8-C6ED-473C-9D74-8EDAD9F5E8CC}"/>
                </a:ext>
              </a:extLst>
            </p:cNvPr>
            <p:cNvSpPr/>
            <p:nvPr/>
          </p:nvSpPr>
          <p:spPr>
            <a:xfrm>
              <a:off x="12171966" y="5173763"/>
              <a:ext cx="500414" cy="706288"/>
            </a:xfrm>
            <a:custGeom>
              <a:avLst/>
              <a:gdLst>
                <a:gd name="connsiteX0" fmla="*/ 0 w 500414"/>
                <a:gd name="connsiteY0" fmla="*/ 0 h 706288"/>
                <a:gd name="connsiteX1" fmla="*/ 476974 w 500414"/>
                <a:gd name="connsiteY1" fmla="*/ 0 h 706288"/>
                <a:gd name="connsiteX2" fmla="*/ 476974 w 500414"/>
                <a:gd name="connsiteY2" fmla="*/ 133512 h 706288"/>
                <a:gd name="connsiteX3" fmla="*/ 158991 w 500414"/>
                <a:gd name="connsiteY3" fmla="*/ 133512 h 706288"/>
                <a:gd name="connsiteX4" fmla="*/ 158991 w 500414"/>
                <a:gd name="connsiteY4" fmla="*/ 272120 h 706288"/>
                <a:gd name="connsiteX5" fmla="*/ 441302 w 500414"/>
                <a:gd name="connsiteY5" fmla="*/ 272120 h 706288"/>
                <a:gd name="connsiteX6" fmla="*/ 441302 w 500414"/>
                <a:gd name="connsiteY6" fmla="*/ 402574 h 706288"/>
                <a:gd name="connsiteX7" fmla="*/ 158991 w 500414"/>
                <a:gd name="connsiteY7" fmla="*/ 402574 h 706288"/>
                <a:gd name="connsiteX8" fmla="*/ 158991 w 500414"/>
                <a:gd name="connsiteY8" fmla="*/ 572776 h 706288"/>
                <a:gd name="connsiteX9" fmla="*/ 500414 w 500414"/>
                <a:gd name="connsiteY9" fmla="*/ 572776 h 706288"/>
                <a:gd name="connsiteX10" fmla="*/ 500414 w 500414"/>
                <a:gd name="connsiteY10" fmla="*/ 706288 h 706288"/>
                <a:gd name="connsiteX11" fmla="*/ 0 w 500414"/>
                <a:gd name="connsiteY11" fmla="*/ 706288 h 706288"/>
                <a:gd name="connsiteX12" fmla="*/ 0 w 500414"/>
                <a:gd name="connsiteY12" fmla="*/ 0 h 706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0414" h="706288">
                  <a:moveTo>
                    <a:pt x="0" y="0"/>
                  </a:moveTo>
                  <a:lnTo>
                    <a:pt x="476974" y="0"/>
                  </a:lnTo>
                  <a:lnTo>
                    <a:pt x="476974" y="133512"/>
                  </a:lnTo>
                  <a:lnTo>
                    <a:pt x="158991" y="133512"/>
                  </a:lnTo>
                  <a:lnTo>
                    <a:pt x="158991" y="272120"/>
                  </a:lnTo>
                  <a:lnTo>
                    <a:pt x="441302" y="272120"/>
                  </a:lnTo>
                  <a:lnTo>
                    <a:pt x="441302" y="402574"/>
                  </a:lnTo>
                  <a:lnTo>
                    <a:pt x="158991" y="402574"/>
                  </a:lnTo>
                  <a:lnTo>
                    <a:pt x="158991" y="572776"/>
                  </a:lnTo>
                  <a:lnTo>
                    <a:pt x="500414" y="572776"/>
                  </a:lnTo>
                  <a:lnTo>
                    <a:pt x="500414" y="706288"/>
                  </a:lnTo>
                  <a:lnTo>
                    <a:pt x="0" y="7062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</p:grpSp>
      <p:sp>
        <p:nvSpPr>
          <p:cNvPr id="201" name="TextBox 200">
            <a:extLst>
              <a:ext uri="{FF2B5EF4-FFF2-40B4-BE49-F238E27FC236}">
                <a16:creationId xmlns:a16="http://schemas.microsoft.com/office/drawing/2014/main" id="{F8FFF7AB-62CF-4BA0-A912-13333CDDAE9E}"/>
              </a:ext>
            </a:extLst>
          </p:cNvPr>
          <p:cNvSpPr txBox="1"/>
          <p:nvPr userDrawn="1"/>
        </p:nvSpPr>
        <p:spPr>
          <a:xfrm>
            <a:off x="681572" y="6300846"/>
            <a:ext cx="2897010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25" dirty="0">
                <a:solidFill>
                  <a:schemeClr val="bg1"/>
                </a:solidFill>
                <a:latin typeface="+mj-lt"/>
              </a:rPr>
              <a:t>Experience</a:t>
            </a:r>
            <a:r>
              <a:rPr lang="en-US" sz="1125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sz="1125" b="1" dirty="0">
                <a:solidFill>
                  <a:schemeClr val="accent2"/>
                </a:solidFill>
                <a:latin typeface="+mj-lt"/>
              </a:rPr>
              <a:t>/</a:t>
            </a:r>
            <a:r>
              <a:rPr lang="en-US" sz="1125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sz="1000" dirty="0">
                <a:solidFill>
                  <a:schemeClr val="bg1">
                    <a:alpha val="40000"/>
                  </a:schemeClr>
                </a:solidFill>
                <a:latin typeface="+mj-lt"/>
              </a:rPr>
              <a:t>Multipurpose Presentation</a:t>
            </a:r>
            <a:endParaRPr lang="en-US" sz="1125" dirty="0">
              <a:solidFill>
                <a:schemeClr val="bg1">
                  <a:alpha val="40000"/>
                </a:schemeClr>
              </a:solidFill>
              <a:latin typeface="+mj-lt"/>
            </a:endParaRPr>
          </a:p>
        </p:txBody>
      </p:sp>
      <p:sp>
        <p:nvSpPr>
          <p:cNvPr id="202" name="Freeform: Shape 201">
            <a:extLst>
              <a:ext uri="{FF2B5EF4-FFF2-40B4-BE49-F238E27FC236}">
                <a16:creationId xmlns:a16="http://schemas.microsoft.com/office/drawing/2014/main" id="{9B133E9E-7156-458D-9A5F-C2891B6BE9DE}"/>
              </a:ext>
            </a:extLst>
          </p:cNvPr>
          <p:cNvSpPr/>
          <p:nvPr userDrawn="1"/>
        </p:nvSpPr>
        <p:spPr>
          <a:xfrm>
            <a:off x="0" y="5996368"/>
            <a:ext cx="286193" cy="571500"/>
          </a:xfrm>
          <a:custGeom>
            <a:avLst/>
            <a:gdLst>
              <a:gd name="connsiteX0" fmla="*/ 0 w 457200"/>
              <a:gd name="connsiteY0" fmla="*/ 0 h 914400"/>
              <a:gd name="connsiteX1" fmla="*/ 457200 w 457200"/>
              <a:gd name="connsiteY1" fmla="*/ 457200 h 914400"/>
              <a:gd name="connsiteX2" fmla="*/ 0 w 457200"/>
              <a:gd name="connsiteY2" fmla="*/ 914400 h 914400"/>
              <a:gd name="connsiteX3" fmla="*/ 0 w 457200"/>
              <a:gd name="connsiteY3" fmla="*/ 679939 h 914400"/>
              <a:gd name="connsiteX4" fmla="*/ 222739 w 457200"/>
              <a:gd name="connsiteY4" fmla="*/ 457200 h 914400"/>
              <a:gd name="connsiteX5" fmla="*/ 0 w 457200"/>
              <a:gd name="connsiteY5" fmla="*/ 234461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7200" h="914400">
                <a:moveTo>
                  <a:pt x="0" y="0"/>
                </a:moveTo>
                <a:cubicBezTo>
                  <a:pt x="252505" y="0"/>
                  <a:pt x="457200" y="204695"/>
                  <a:pt x="457200" y="457200"/>
                </a:cubicBezTo>
                <a:cubicBezTo>
                  <a:pt x="457200" y="709705"/>
                  <a:pt x="252505" y="914400"/>
                  <a:pt x="0" y="914400"/>
                </a:cubicBezTo>
                <a:lnTo>
                  <a:pt x="0" y="679939"/>
                </a:lnTo>
                <a:cubicBezTo>
                  <a:pt x="123015" y="679939"/>
                  <a:pt x="222739" y="580215"/>
                  <a:pt x="222739" y="457200"/>
                </a:cubicBezTo>
                <a:cubicBezTo>
                  <a:pt x="222739" y="334185"/>
                  <a:pt x="123015" y="234461"/>
                  <a:pt x="0" y="23446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203" name="Oval 202">
            <a:extLst>
              <a:ext uri="{FF2B5EF4-FFF2-40B4-BE49-F238E27FC236}">
                <a16:creationId xmlns:a16="http://schemas.microsoft.com/office/drawing/2014/main" id="{551A462F-61A5-4C19-B13D-C7FD7F58DB83}"/>
              </a:ext>
            </a:extLst>
          </p:cNvPr>
          <p:cNvSpPr/>
          <p:nvPr userDrawn="1"/>
        </p:nvSpPr>
        <p:spPr>
          <a:xfrm>
            <a:off x="193440" y="5556752"/>
            <a:ext cx="278854" cy="27842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</p:spTree>
    <p:extLst>
      <p:ext uri="{BB962C8B-B14F-4D97-AF65-F5344CB8AC3E}">
        <p14:creationId xmlns:p14="http://schemas.microsoft.com/office/powerpoint/2010/main" val="716930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roup 77">
            <a:extLst>
              <a:ext uri="{FF2B5EF4-FFF2-40B4-BE49-F238E27FC236}">
                <a16:creationId xmlns:a16="http://schemas.microsoft.com/office/drawing/2014/main" id="{B76873C1-6D82-448F-B87A-2C3350BDACFE}"/>
              </a:ext>
            </a:extLst>
          </p:cNvPr>
          <p:cNvGrpSpPr/>
          <p:nvPr userDrawn="1"/>
        </p:nvGrpSpPr>
        <p:grpSpPr>
          <a:xfrm>
            <a:off x="4064000" y="0"/>
            <a:ext cx="4353139" cy="6858000"/>
            <a:chOff x="0" y="0"/>
            <a:chExt cx="6954253" cy="10972800"/>
          </a:xfrm>
          <a:solidFill>
            <a:srgbClr val="EFEFFF"/>
          </a:solidFill>
        </p:grpSpPr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1FC3FFCF-9B37-4B9A-8910-4096D16530CC}"/>
                </a:ext>
              </a:extLst>
            </p:cNvPr>
            <p:cNvSpPr/>
            <p:nvPr/>
          </p:nvSpPr>
          <p:spPr>
            <a:xfrm>
              <a:off x="0" y="0"/>
              <a:ext cx="6492346" cy="109728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80" name="Isosceles Triangle 79">
              <a:extLst>
                <a:ext uri="{FF2B5EF4-FFF2-40B4-BE49-F238E27FC236}">
                  <a16:creationId xmlns:a16="http://schemas.microsoft.com/office/drawing/2014/main" id="{1927F927-57B4-4C81-B2EA-5BA147435CB5}"/>
                </a:ext>
              </a:extLst>
            </p:cNvPr>
            <p:cNvSpPr/>
            <p:nvPr/>
          </p:nvSpPr>
          <p:spPr>
            <a:xfrm rot="5400000">
              <a:off x="6266345" y="1562795"/>
              <a:ext cx="879104" cy="496713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</p:grpSp>
    </p:spTree>
    <p:extLst>
      <p:ext uri="{BB962C8B-B14F-4D97-AF65-F5344CB8AC3E}">
        <p14:creationId xmlns:p14="http://schemas.microsoft.com/office/powerpoint/2010/main" val="512419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EAA92EB-4EED-47A1-8C47-A9474295406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002551" y="0"/>
            <a:ext cx="5189450" cy="6858000"/>
          </a:xfrm>
          <a:custGeom>
            <a:avLst/>
            <a:gdLst>
              <a:gd name="connsiteX0" fmla="*/ 0 w 8290281"/>
              <a:gd name="connsiteY0" fmla="*/ 0 h 10972800"/>
              <a:gd name="connsiteX1" fmla="*/ 8290281 w 8290281"/>
              <a:gd name="connsiteY1" fmla="*/ 0 h 10972800"/>
              <a:gd name="connsiteX2" fmla="*/ 8290281 w 8290281"/>
              <a:gd name="connsiteY2" fmla="*/ 10972800 h 10972800"/>
              <a:gd name="connsiteX3" fmla="*/ 0 w 8290281"/>
              <a:gd name="connsiteY3" fmla="*/ 10972800 h 1097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90281" h="10972800">
                <a:moveTo>
                  <a:pt x="0" y="0"/>
                </a:moveTo>
                <a:lnTo>
                  <a:pt x="8290281" y="0"/>
                </a:lnTo>
                <a:lnTo>
                  <a:pt x="8290281" y="10972800"/>
                </a:lnTo>
                <a:lnTo>
                  <a:pt x="0" y="10972800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</p:spPr>
        <p:txBody>
          <a:bodyPr wrap="square">
            <a:noAutofit/>
          </a:bodyPr>
          <a:lstStyle>
            <a:lvl1pPr marL="0" marR="0" indent="0" algn="l" defTabSz="912971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5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2971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936B4C1-B2A0-4F3F-A193-BE6621652A2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2682" y="772991"/>
            <a:ext cx="5334923" cy="3168894"/>
          </a:xfrm>
          <a:custGeom>
            <a:avLst/>
            <a:gdLst>
              <a:gd name="connsiteX0" fmla="*/ 243472 w 8522679"/>
              <a:gd name="connsiteY0" fmla="*/ 0 h 5070230"/>
              <a:gd name="connsiteX1" fmla="*/ 8279207 w 8522679"/>
              <a:gd name="connsiteY1" fmla="*/ 0 h 5070230"/>
              <a:gd name="connsiteX2" fmla="*/ 8522679 w 8522679"/>
              <a:gd name="connsiteY2" fmla="*/ 243472 h 5070230"/>
              <a:gd name="connsiteX3" fmla="*/ 8522679 w 8522679"/>
              <a:gd name="connsiteY3" fmla="*/ 4826758 h 5070230"/>
              <a:gd name="connsiteX4" fmla="*/ 8279207 w 8522679"/>
              <a:gd name="connsiteY4" fmla="*/ 5070230 h 5070230"/>
              <a:gd name="connsiteX5" fmla="*/ 243472 w 8522679"/>
              <a:gd name="connsiteY5" fmla="*/ 5070230 h 5070230"/>
              <a:gd name="connsiteX6" fmla="*/ 0 w 8522679"/>
              <a:gd name="connsiteY6" fmla="*/ 4826758 h 5070230"/>
              <a:gd name="connsiteX7" fmla="*/ 0 w 8522679"/>
              <a:gd name="connsiteY7" fmla="*/ 243472 h 5070230"/>
              <a:gd name="connsiteX8" fmla="*/ 243472 w 8522679"/>
              <a:gd name="connsiteY8" fmla="*/ 0 h 5070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22679" h="5070230">
                <a:moveTo>
                  <a:pt x="243472" y="0"/>
                </a:moveTo>
                <a:lnTo>
                  <a:pt x="8279207" y="0"/>
                </a:lnTo>
                <a:cubicBezTo>
                  <a:pt x="8413671" y="0"/>
                  <a:pt x="8522679" y="109006"/>
                  <a:pt x="8522679" y="243472"/>
                </a:cubicBezTo>
                <a:lnTo>
                  <a:pt x="8522679" y="4826758"/>
                </a:lnTo>
                <a:cubicBezTo>
                  <a:pt x="8522679" y="4961224"/>
                  <a:pt x="8413671" y="5070230"/>
                  <a:pt x="8279207" y="5070230"/>
                </a:cubicBezTo>
                <a:lnTo>
                  <a:pt x="243472" y="5070230"/>
                </a:lnTo>
                <a:cubicBezTo>
                  <a:pt x="109006" y="5070230"/>
                  <a:pt x="0" y="4961224"/>
                  <a:pt x="0" y="4826758"/>
                </a:cubicBezTo>
                <a:lnTo>
                  <a:pt x="0" y="243472"/>
                </a:lnTo>
                <a:cubicBezTo>
                  <a:pt x="0" y="109006"/>
                  <a:pt x="109006" y="0"/>
                  <a:pt x="243472" y="0"/>
                </a:cubicBez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  <a:effectLst>
            <a:outerShdw blurRad="1231900" dist="1206500" dir="5400000" sx="77000" sy="77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2971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5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2971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4877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29CD05-6391-49CB-9BBA-6000D80BCE2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  <a:alpha val="25000"/>
            </a:schemeClr>
          </a:solidFill>
        </p:spPr>
        <p:txBody>
          <a:bodyPr/>
          <a:lstStyle>
            <a:lvl1pPr marL="0" marR="0" indent="0" algn="l" defTabSz="912971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5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2971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5ACBF5B-D340-4882-9AE2-EF452B5592D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45032" y="2553638"/>
            <a:ext cx="2175193" cy="2171829"/>
          </a:xfrm>
          <a:custGeom>
            <a:avLst/>
            <a:gdLst>
              <a:gd name="connsiteX0" fmla="*/ 1737464 w 3474928"/>
              <a:gd name="connsiteY0" fmla="*/ 0 h 3474926"/>
              <a:gd name="connsiteX1" fmla="*/ 3474928 w 3474928"/>
              <a:gd name="connsiteY1" fmla="*/ 1737463 h 3474926"/>
              <a:gd name="connsiteX2" fmla="*/ 1737464 w 3474928"/>
              <a:gd name="connsiteY2" fmla="*/ 3474926 h 3474926"/>
              <a:gd name="connsiteX3" fmla="*/ 0 w 3474928"/>
              <a:gd name="connsiteY3" fmla="*/ 1737463 h 3474926"/>
              <a:gd name="connsiteX4" fmla="*/ 1737464 w 3474928"/>
              <a:gd name="connsiteY4" fmla="*/ 0 h 3474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74928" h="3474926">
                <a:moveTo>
                  <a:pt x="1737464" y="0"/>
                </a:moveTo>
                <a:cubicBezTo>
                  <a:pt x="2697039" y="0"/>
                  <a:pt x="3474928" y="777889"/>
                  <a:pt x="3474928" y="1737463"/>
                </a:cubicBezTo>
                <a:cubicBezTo>
                  <a:pt x="3474928" y="2697037"/>
                  <a:pt x="2697039" y="3474926"/>
                  <a:pt x="1737464" y="3474926"/>
                </a:cubicBezTo>
                <a:cubicBezTo>
                  <a:pt x="777889" y="3474926"/>
                  <a:pt x="0" y="2697037"/>
                  <a:pt x="0" y="1737463"/>
                </a:cubicBezTo>
                <a:cubicBezTo>
                  <a:pt x="0" y="777889"/>
                  <a:pt x="777889" y="0"/>
                  <a:pt x="1737464" y="0"/>
                </a:cubicBez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  <a:effectLst>
            <a:outerShdw blurRad="1130300" dist="1092200" dir="5400000" sx="79000" sy="79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2971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5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2971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0B04DE35-7B7C-44BB-9FAA-1E3709B8877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654278" y="2553638"/>
            <a:ext cx="2175193" cy="2171829"/>
          </a:xfrm>
          <a:custGeom>
            <a:avLst/>
            <a:gdLst>
              <a:gd name="connsiteX0" fmla="*/ 1737464 w 3474928"/>
              <a:gd name="connsiteY0" fmla="*/ 0 h 3474926"/>
              <a:gd name="connsiteX1" fmla="*/ 3474928 w 3474928"/>
              <a:gd name="connsiteY1" fmla="*/ 1737463 h 3474926"/>
              <a:gd name="connsiteX2" fmla="*/ 1737464 w 3474928"/>
              <a:gd name="connsiteY2" fmla="*/ 3474926 h 3474926"/>
              <a:gd name="connsiteX3" fmla="*/ 0 w 3474928"/>
              <a:gd name="connsiteY3" fmla="*/ 1737463 h 3474926"/>
              <a:gd name="connsiteX4" fmla="*/ 1737464 w 3474928"/>
              <a:gd name="connsiteY4" fmla="*/ 0 h 3474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74928" h="3474926">
                <a:moveTo>
                  <a:pt x="1737464" y="0"/>
                </a:moveTo>
                <a:cubicBezTo>
                  <a:pt x="2697039" y="0"/>
                  <a:pt x="3474928" y="777889"/>
                  <a:pt x="3474928" y="1737463"/>
                </a:cubicBezTo>
                <a:cubicBezTo>
                  <a:pt x="3474928" y="2697037"/>
                  <a:pt x="2697039" y="3474926"/>
                  <a:pt x="1737464" y="3474926"/>
                </a:cubicBezTo>
                <a:cubicBezTo>
                  <a:pt x="777889" y="3474926"/>
                  <a:pt x="0" y="2697037"/>
                  <a:pt x="0" y="1737463"/>
                </a:cubicBezTo>
                <a:cubicBezTo>
                  <a:pt x="0" y="777889"/>
                  <a:pt x="777889" y="0"/>
                  <a:pt x="1737464" y="0"/>
                </a:cubicBez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  <a:effectLst>
            <a:outerShdw blurRad="1130300" dist="1092200" dir="5400000" sx="79000" sy="79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2971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5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2971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FAF4F9A6-139F-4663-BBAD-7178C55265E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363523" y="2553638"/>
            <a:ext cx="2175193" cy="2171829"/>
          </a:xfrm>
          <a:custGeom>
            <a:avLst/>
            <a:gdLst>
              <a:gd name="connsiteX0" fmla="*/ 1737464 w 3474928"/>
              <a:gd name="connsiteY0" fmla="*/ 0 h 3474926"/>
              <a:gd name="connsiteX1" fmla="*/ 3474928 w 3474928"/>
              <a:gd name="connsiteY1" fmla="*/ 1737463 h 3474926"/>
              <a:gd name="connsiteX2" fmla="*/ 1737464 w 3474928"/>
              <a:gd name="connsiteY2" fmla="*/ 3474926 h 3474926"/>
              <a:gd name="connsiteX3" fmla="*/ 0 w 3474928"/>
              <a:gd name="connsiteY3" fmla="*/ 1737463 h 3474926"/>
              <a:gd name="connsiteX4" fmla="*/ 1737464 w 3474928"/>
              <a:gd name="connsiteY4" fmla="*/ 0 h 3474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74928" h="3474926">
                <a:moveTo>
                  <a:pt x="1737464" y="0"/>
                </a:moveTo>
                <a:cubicBezTo>
                  <a:pt x="2697039" y="0"/>
                  <a:pt x="3474928" y="777889"/>
                  <a:pt x="3474928" y="1737463"/>
                </a:cubicBezTo>
                <a:cubicBezTo>
                  <a:pt x="3474928" y="2697037"/>
                  <a:pt x="2697039" y="3474926"/>
                  <a:pt x="1737464" y="3474926"/>
                </a:cubicBezTo>
                <a:cubicBezTo>
                  <a:pt x="777889" y="3474926"/>
                  <a:pt x="0" y="2697037"/>
                  <a:pt x="0" y="1737463"/>
                </a:cubicBezTo>
                <a:cubicBezTo>
                  <a:pt x="0" y="777889"/>
                  <a:pt x="777889" y="0"/>
                  <a:pt x="1737464" y="0"/>
                </a:cubicBez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  <a:effectLst>
            <a:outerShdw blurRad="1130300" dist="1092200" dir="5400000" sx="79000" sy="79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2971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5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2971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8FDF20C7-2F31-4BA0-95BD-6D142FAB2E3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072770" y="2553638"/>
            <a:ext cx="2175193" cy="2171829"/>
          </a:xfrm>
          <a:custGeom>
            <a:avLst/>
            <a:gdLst>
              <a:gd name="connsiteX0" fmla="*/ 1737464 w 3474927"/>
              <a:gd name="connsiteY0" fmla="*/ 0 h 3474926"/>
              <a:gd name="connsiteX1" fmla="*/ 3474927 w 3474927"/>
              <a:gd name="connsiteY1" fmla="*/ 1737463 h 3474926"/>
              <a:gd name="connsiteX2" fmla="*/ 1737464 w 3474927"/>
              <a:gd name="connsiteY2" fmla="*/ 3474926 h 3474926"/>
              <a:gd name="connsiteX3" fmla="*/ 0 w 3474927"/>
              <a:gd name="connsiteY3" fmla="*/ 1737463 h 3474926"/>
              <a:gd name="connsiteX4" fmla="*/ 1737464 w 3474927"/>
              <a:gd name="connsiteY4" fmla="*/ 0 h 3474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74927" h="3474926">
                <a:moveTo>
                  <a:pt x="1737464" y="0"/>
                </a:moveTo>
                <a:cubicBezTo>
                  <a:pt x="2697039" y="0"/>
                  <a:pt x="3474927" y="777889"/>
                  <a:pt x="3474927" y="1737463"/>
                </a:cubicBezTo>
                <a:cubicBezTo>
                  <a:pt x="3474927" y="2697037"/>
                  <a:pt x="2697039" y="3474926"/>
                  <a:pt x="1737464" y="3474926"/>
                </a:cubicBezTo>
                <a:cubicBezTo>
                  <a:pt x="777889" y="3474926"/>
                  <a:pt x="0" y="2697037"/>
                  <a:pt x="0" y="1737463"/>
                </a:cubicBezTo>
                <a:cubicBezTo>
                  <a:pt x="0" y="777889"/>
                  <a:pt x="777889" y="0"/>
                  <a:pt x="1737464" y="0"/>
                </a:cubicBez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  <a:effectLst>
            <a:outerShdw blurRad="1130300" dist="1092200" dir="5400000" sx="79000" sy="79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2971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5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2971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7251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9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9" presetClass="entr" presetSubtype="0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  <p:bldP spid="14" grpId="0" animBg="1"/>
      <p:bldP spid="15" grpId="0" animBg="1"/>
      <p:bldP spid="16" grpId="0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B7FE67E-3B58-4B2B-BDD8-749E5F02D6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289301" y="857250"/>
            <a:ext cx="7902699" cy="6000750"/>
          </a:xfrm>
          <a:custGeom>
            <a:avLst/>
            <a:gdLst>
              <a:gd name="connsiteX0" fmla="*/ 8377728 w 12624768"/>
              <a:gd name="connsiteY0" fmla="*/ 0 h 9601200"/>
              <a:gd name="connsiteX1" fmla="*/ 10119708 w 12624768"/>
              <a:gd name="connsiteY1" fmla="*/ 0 h 9601200"/>
              <a:gd name="connsiteX2" fmla="*/ 10484230 w 12624768"/>
              <a:gd name="connsiteY2" fmla="*/ 364522 h 9601200"/>
              <a:gd name="connsiteX3" fmla="*/ 10482250 w 12624768"/>
              <a:gd name="connsiteY3" fmla="*/ 384159 h 9601200"/>
              <a:gd name="connsiteX4" fmla="*/ 10485016 w 12624768"/>
              <a:gd name="connsiteY4" fmla="*/ 406707 h 9601200"/>
              <a:gd name="connsiteX5" fmla="*/ 10817186 w 12624768"/>
              <a:gd name="connsiteY5" fmla="*/ 726428 h 9601200"/>
              <a:gd name="connsiteX6" fmla="*/ 10834936 w 12624768"/>
              <a:gd name="connsiteY6" fmla="*/ 729045 h 9601200"/>
              <a:gd name="connsiteX7" fmla="*/ 11785214 w 12624768"/>
              <a:gd name="connsiteY7" fmla="*/ 729045 h 9601200"/>
              <a:gd name="connsiteX8" fmla="*/ 12198340 w 12624768"/>
              <a:gd name="connsiteY8" fmla="*/ 1142169 h 9601200"/>
              <a:gd name="connsiteX9" fmla="*/ 11785214 w 12624768"/>
              <a:gd name="connsiteY9" fmla="*/ 1555294 h 9601200"/>
              <a:gd name="connsiteX10" fmla="*/ 11441230 w 12624768"/>
              <a:gd name="connsiteY10" fmla="*/ 1555294 h 9601200"/>
              <a:gd name="connsiteX11" fmla="*/ 11357974 w 12624768"/>
              <a:gd name="connsiteY11" fmla="*/ 1563687 h 9601200"/>
              <a:gd name="connsiteX12" fmla="*/ 11028110 w 12624768"/>
              <a:gd name="connsiteY12" fmla="*/ 1968418 h 9601200"/>
              <a:gd name="connsiteX13" fmla="*/ 11441234 w 12624768"/>
              <a:gd name="connsiteY13" fmla="*/ 2381542 h 9601200"/>
              <a:gd name="connsiteX14" fmla="*/ 11352146 w 12624768"/>
              <a:gd name="connsiteY14" fmla="*/ 2381542 h 9601200"/>
              <a:gd name="connsiteX15" fmla="*/ 11352148 w 12624768"/>
              <a:gd name="connsiteY15" fmla="*/ 2381545 h 9601200"/>
              <a:gd name="connsiteX16" fmla="*/ 12624768 w 12624768"/>
              <a:gd name="connsiteY16" fmla="*/ 2381545 h 9601200"/>
              <a:gd name="connsiteX17" fmla="*/ 12624768 w 12624768"/>
              <a:gd name="connsiteY17" fmla="*/ 3207792 h 9601200"/>
              <a:gd name="connsiteX18" fmla="*/ 12342464 w 12624768"/>
              <a:gd name="connsiteY18" fmla="*/ 3207792 h 9601200"/>
              <a:gd name="connsiteX19" fmla="*/ 12259218 w 12624768"/>
              <a:gd name="connsiteY19" fmla="*/ 3216185 h 9601200"/>
              <a:gd name="connsiteX20" fmla="*/ 11929354 w 12624768"/>
              <a:gd name="connsiteY20" fmla="*/ 3620912 h 9601200"/>
              <a:gd name="connsiteX21" fmla="*/ 12259218 w 12624768"/>
              <a:gd name="connsiteY21" fmla="*/ 4025644 h 9601200"/>
              <a:gd name="connsiteX22" fmla="*/ 12342468 w 12624768"/>
              <a:gd name="connsiteY22" fmla="*/ 4034036 h 9601200"/>
              <a:gd name="connsiteX23" fmla="*/ 12624768 w 12624768"/>
              <a:gd name="connsiteY23" fmla="*/ 4034036 h 9601200"/>
              <a:gd name="connsiteX24" fmla="*/ 12624768 w 12624768"/>
              <a:gd name="connsiteY24" fmla="*/ 4860284 h 9601200"/>
              <a:gd name="connsiteX25" fmla="*/ 11731670 w 12624768"/>
              <a:gd name="connsiteY25" fmla="*/ 4860284 h 9601200"/>
              <a:gd name="connsiteX26" fmla="*/ 11648422 w 12624768"/>
              <a:gd name="connsiteY26" fmla="*/ 4868676 h 9601200"/>
              <a:gd name="connsiteX27" fmla="*/ 11318556 w 12624768"/>
              <a:gd name="connsiteY27" fmla="*/ 5273408 h 9601200"/>
              <a:gd name="connsiteX28" fmla="*/ 11731680 w 12624768"/>
              <a:gd name="connsiteY28" fmla="*/ 5686532 h 9601200"/>
              <a:gd name="connsiteX29" fmla="*/ 12624768 w 12624768"/>
              <a:gd name="connsiteY29" fmla="*/ 5686532 h 9601200"/>
              <a:gd name="connsiteX30" fmla="*/ 12624768 w 12624768"/>
              <a:gd name="connsiteY30" fmla="*/ 8998128 h 9601200"/>
              <a:gd name="connsiteX31" fmla="*/ 12595668 w 12624768"/>
              <a:gd name="connsiteY31" fmla="*/ 9001697 h 9601200"/>
              <a:gd name="connsiteX32" fmla="*/ 12275948 w 12624768"/>
              <a:gd name="connsiteY32" fmla="*/ 9333866 h 9601200"/>
              <a:gd name="connsiteX33" fmla="*/ 12265512 w 12624768"/>
              <a:gd name="connsiteY33" fmla="*/ 9404641 h 9601200"/>
              <a:gd name="connsiteX34" fmla="*/ 12265512 w 12624768"/>
              <a:gd name="connsiteY34" fmla="*/ 9404646 h 9601200"/>
              <a:gd name="connsiteX35" fmla="*/ 12233046 w 12624768"/>
              <a:gd name="connsiteY35" fmla="*/ 9565452 h 9601200"/>
              <a:gd name="connsiteX36" fmla="*/ 12213644 w 12624768"/>
              <a:gd name="connsiteY36" fmla="*/ 9601200 h 9601200"/>
              <a:gd name="connsiteX37" fmla="*/ 7325514 w 12624768"/>
              <a:gd name="connsiteY37" fmla="*/ 9601200 h 9601200"/>
              <a:gd name="connsiteX38" fmla="*/ 7306110 w 12624768"/>
              <a:gd name="connsiteY38" fmla="*/ 9565452 h 9601200"/>
              <a:gd name="connsiteX39" fmla="*/ 7273645 w 12624768"/>
              <a:gd name="connsiteY39" fmla="*/ 9404646 h 9601200"/>
              <a:gd name="connsiteX40" fmla="*/ 7603512 w 12624768"/>
              <a:gd name="connsiteY40" fmla="*/ 8999915 h 9601200"/>
              <a:gd name="connsiteX41" fmla="*/ 7686748 w 12624768"/>
              <a:gd name="connsiteY41" fmla="*/ 8991523 h 9601200"/>
              <a:gd name="connsiteX42" fmla="*/ 8040328 w 12624768"/>
              <a:gd name="connsiteY42" fmla="*/ 8578399 h 9601200"/>
              <a:gd name="connsiteX43" fmla="*/ 7710460 w 12624768"/>
              <a:gd name="connsiteY43" fmla="*/ 8173668 h 9601200"/>
              <a:gd name="connsiteX44" fmla="*/ 7627214 w 12624768"/>
              <a:gd name="connsiteY44" fmla="*/ 8165276 h 9601200"/>
              <a:gd name="connsiteX45" fmla="*/ 6793166 w 12624768"/>
              <a:gd name="connsiteY45" fmla="*/ 8165276 h 9601200"/>
              <a:gd name="connsiteX46" fmla="*/ 6709918 w 12624768"/>
              <a:gd name="connsiteY46" fmla="*/ 8173668 h 9601200"/>
              <a:gd name="connsiteX47" fmla="*/ 6380052 w 12624768"/>
              <a:gd name="connsiteY47" fmla="*/ 8578399 h 9601200"/>
              <a:gd name="connsiteX48" fmla="*/ 6380053 w 12624768"/>
              <a:gd name="connsiteY48" fmla="*/ 8578402 h 9601200"/>
              <a:gd name="connsiteX49" fmla="*/ 6347588 w 12624768"/>
              <a:gd name="connsiteY49" fmla="*/ 8739206 h 9601200"/>
              <a:gd name="connsiteX50" fmla="*/ 6050191 w 12624768"/>
              <a:gd name="connsiteY50" fmla="*/ 8983131 h 9601200"/>
              <a:gd name="connsiteX51" fmla="*/ 5966944 w 12624768"/>
              <a:gd name="connsiteY51" fmla="*/ 8991523 h 9601200"/>
              <a:gd name="connsiteX52" fmla="*/ 4461920 w 12624768"/>
              <a:gd name="connsiteY52" fmla="*/ 8991523 h 9601200"/>
              <a:gd name="connsiteX53" fmla="*/ 4378696 w 12624768"/>
              <a:gd name="connsiteY53" fmla="*/ 8999913 h 9601200"/>
              <a:gd name="connsiteX54" fmla="*/ 4048831 w 12624768"/>
              <a:gd name="connsiteY54" fmla="*/ 9404645 h 9601200"/>
              <a:gd name="connsiteX55" fmla="*/ 4016366 w 12624768"/>
              <a:gd name="connsiteY55" fmla="*/ 9565451 h 9601200"/>
              <a:gd name="connsiteX56" fmla="*/ 3996961 w 12624768"/>
              <a:gd name="connsiteY56" fmla="*/ 9601200 h 9601200"/>
              <a:gd name="connsiteX57" fmla="*/ 1615035 w 12624768"/>
              <a:gd name="connsiteY57" fmla="*/ 9601200 h 9601200"/>
              <a:gd name="connsiteX58" fmla="*/ 1595631 w 12624768"/>
              <a:gd name="connsiteY58" fmla="*/ 9565451 h 9601200"/>
              <a:gd name="connsiteX59" fmla="*/ 1563166 w 12624768"/>
              <a:gd name="connsiteY59" fmla="*/ 9404645 h 9601200"/>
              <a:gd name="connsiteX60" fmla="*/ 1564046 w 12624768"/>
              <a:gd name="connsiteY60" fmla="*/ 9400275 h 9601200"/>
              <a:gd name="connsiteX61" fmla="*/ 1550751 w 12624768"/>
              <a:gd name="connsiteY61" fmla="*/ 9286495 h 9601200"/>
              <a:gd name="connsiteX62" fmla="*/ 1311297 w 12624768"/>
              <a:gd name="connsiteY62" fmla="*/ 9001692 h 9601200"/>
              <a:gd name="connsiteX63" fmla="*/ 1231432 w 12624768"/>
              <a:gd name="connsiteY63" fmla="*/ 8991523 h 9601200"/>
              <a:gd name="connsiteX64" fmla="*/ 413124 w 12624768"/>
              <a:gd name="connsiteY64" fmla="*/ 8991523 h 9601200"/>
              <a:gd name="connsiteX65" fmla="*/ 0 w 12624768"/>
              <a:gd name="connsiteY65" fmla="*/ 8578399 h 9601200"/>
              <a:gd name="connsiteX66" fmla="*/ 329866 w 12624768"/>
              <a:gd name="connsiteY66" fmla="*/ 8173668 h 9601200"/>
              <a:gd name="connsiteX67" fmla="*/ 338255 w 12624768"/>
              <a:gd name="connsiteY67" fmla="*/ 8172821 h 9601200"/>
              <a:gd name="connsiteX68" fmla="*/ 338189 w 12624768"/>
              <a:gd name="connsiteY68" fmla="*/ 8168354 h 9601200"/>
              <a:gd name="connsiteX69" fmla="*/ 751313 w 12624768"/>
              <a:gd name="connsiteY69" fmla="*/ 7755230 h 9601200"/>
              <a:gd name="connsiteX70" fmla="*/ 756490 w 12624768"/>
              <a:gd name="connsiteY70" fmla="*/ 7743688 h 9601200"/>
              <a:gd name="connsiteX71" fmla="*/ 764030 w 12624768"/>
              <a:gd name="connsiteY71" fmla="*/ 7668892 h 9601200"/>
              <a:gd name="connsiteX72" fmla="*/ 1168761 w 12624768"/>
              <a:gd name="connsiteY72" fmla="*/ 7339026 h 9601200"/>
              <a:gd name="connsiteX73" fmla="*/ 3251311 w 12624768"/>
              <a:gd name="connsiteY73" fmla="*/ 7339026 h 9601200"/>
              <a:gd name="connsiteX74" fmla="*/ 3334547 w 12624768"/>
              <a:gd name="connsiteY74" fmla="*/ 7330634 h 9601200"/>
              <a:gd name="connsiteX75" fmla="*/ 3664414 w 12624768"/>
              <a:gd name="connsiteY75" fmla="*/ 6925905 h 9601200"/>
              <a:gd name="connsiteX76" fmla="*/ 3334547 w 12624768"/>
              <a:gd name="connsiteY76" fmla="*/ 6521173 h 9601200"/>
              <a:gd name="connsiteX77" fmla="*/ 3251300 w 12624768"/>
              <a:gd name="connsiteY77" fmla="*/ 6512781 h 9601200"/>
              <a:gd name="connsiteX78" fmla="*/ 2920211 w 12624768"/>
              <a:gd name="connsiteY78" fmla="*/ 6512781 h 9601200"/>
              <a:gd name="connsiteX79" fmla="*/ 2883214 w 12624768"/>
              <a:gd name="connsiteY79" fmla="*/ 6507327 h 9601200"/>
              <a:gd name="connsiteX80" fmla="*/ 2540870 w 12624768"/>
              <a:gd name="connsiteY80" fmla="*/ 6104639 h 9601200"/>
              <a:gd name="connsiteX81" fmla="*/ 2535302 w 12624768"/>
              <a:gd name="connsiteY81" fmla="*/ 6104722 h 9601200"/>
              <a:gd name="connsiteX82" fmla="*/ 2536326 w 12624768"/>
              <a:gd name="connsiteY82" fmla="*/ 6099657 h 9601200"/>
              <a:gd name="connsiteX83" fmla="*/ 2123197 w 12624768"/>
              <a:gd name="connsiteY83" fmla="*/ 5686532 h 9601200"/>
              <a:gd name="connsiteX84" fmla="*/ 2013076 w 12624768"/>
              <a:gd name="connsiteY84" fmla="*/ 5686532 h 9601200"/>
              <a:gd name="connsiteX85" fmla="*/ 1599954 w 12624768"/>
              <a:gd name="connsiteY85" fmla="*/ 5273408 h 9601200"/>
              <a:gd name="connsiteX86" fmla="*/ 2013076 w 12624768"/>
              <a:gd name="connsiteY86" fmla="*/ 4860284 h 9601200"/>
              <a:gd name="connsiteX87" fmla="*/ 2591824 w 12624768"/>
              <a:gd name="connsiteY87" fmla="*/ 4860284 h 9601200"/>
              <a:gd name="connsiteX88" fmla="*/ 2672983 w 12624768"/>
              <a:gd name="connsiteY88" fmla="*/ 4850329 h 9601200"/>
              <a:gd name="connsiteX89" fmla="*/ 3003140 w 12624768"/>
              <a:gd name="connsiteY89" fmla="*/ 4447380 h 9601200"/>
              <a:gd name="connsiteX90" fmla="*/ 3011880 w 12624768"/>
              <a:gd name="connsiteY90" fmla="*/ 4423359 h 9601200"/>
              <a:gd name="connsiteX91" fmla="*/ 3017873 w 12624768"/>
              <a:gd name="connsiteY91" fmla="*/ 4363901 h 9601200"/>
              <a:gd name="connsiteX92" fmla="*/ 3422604 w 12624768"/>
              <a:gd name="connsiteY92" fmla="*/ 4034036 h 9601200"/>
              <a:gd name="connsiteX93" fmla="*/ 4742986 w 12624768"/>
              <a:gd name="connsiteY93" fmla="*/ 4034036 h 9601200"/>
              <a:gd name="connsiteX94" fmla="*/ 4742937 w 12624768"/>
              <a:gd name="connsiteY94" fmla="*/ 4030543 h 9601200"/>
              <a:gd name="connsiteX95" fmla="*/ 5156060 w 12624768"/>
              <a:gd name="connsiteY95" fmla="*/ 3617419 h 9601200"/>
              <a:gd name="connsiteX96" fmla="*/ 5165412 w 12624768"/>
              <a:gd name="connsiteY96" fmla="*/ 3591722 h 9601200"/>
              <a:gd name="connsiteX97" fmla="*/ 5170859 w 12624768"/>
              <a:gd name="connsiteY97" fmla="*/ 3537655 h 9601200"/>
              <a:gd name="connsiteX98" fmla="*/ 5575588 w 12624768"/>
              <a:gd name="connsiteY98" fmla="*/ 3207791 h 9601200"/>
              <a:gd name="connsiteX99" fmla="*/ 5916654 w 12624768"/>
              <a:gd name="connsiteY99" fmla="*/ 3207791 h 9601200"/>
              <a:gd name="connsiteX100" fmla="*/ 5999900 w 12624768"/>
              <a:gd name="connsiteY100" fmla="*/ 3199400 h 9601200"/>
              <a:gd name="connsiteX101" fmla="*/ 6329758 w 12624768"/>
              <a:gd name="connsiteY101" fmla="*/ 2794667 h 9601200"/>
              <a:gd name="connsiteX102" fmla="*/ 6077444 w 12624768"/>
              <a:gd name="connsiteY102" fmla="*/ 2414009 h 9601200"/>
              <a:gd name="connsiteX103" fmla="*/ 6024319 w 12624768"/>
              <a:gd name="connsiteY103" fmla="*/ 2397517 h 9601200"/>
              <a:gd name="connsiteX104" fmla="*/ 6008896 w 12624768"/>
              <a:gd name="connsiteY104" fmla="*/ 2394404 h 9601200"/>
              <a:gd name="connsiteX105" fmla="*/ 6004297 w 12624768"/>
              <a:gd name="connsiteY105" fmla="*/ 2391303 h 9601200"/>
              <a:gd name="connsiteX106" fmla="*/ 5999900 w 12624768"/>
              <a:gd name="connsiteY106" fmla="*/ 2389937 h 9601200"/>
              <a:gd name="connsiteX107" fmla="*/ 5916642 w 12624768"/>
              <a:gd name="connsiteY107" fmla="*/ 2381545 h 9601200"/>
              <a:gd name="connsiteX108" fmla="*/ 5989822 w 12624768"/>
              <a:gd name="connsiteY108" fmla="*/ 2381545 h 9601200"/>
              <a:gd name="connsiteX109" fmla="*/ 5989822 w 12624768"/>
              <a:gd name="connsiteY109" fmla="*/ 2381542 h 9601200"/>
              <a:gd name="connsiteX110" fmla="*/ 4461954 w 12624768"/>
              <a:gd name="connsiteY110" fmla="*/ 2381542 h 9601200"/>
              <a:gd name="connsiteX111" fmla="*/ 4048831 w 12624768"/>
              <a:gd name="connsiteY111" fmla="*/ 1968418 h 9601200"/>
              <a:gd name="connsiteX112" fmla="*/ 4461954 w 12624768"/>
              <a:gd name="connsiteY112" fmla="*/ 1555294 h 9601200"/>
              <a:gd name="connsiteX113" fmla="*/ 4589184 w 12624768"/>
              <a:gd name="connsiteY113" fmla="*/ 1555294 h 9601200"/>
              <a:gd name="connsiteX114" fmla="*/ 4589169 w 12624768"/>
              <a:gd name="connsiteY114" fmla="*/ 1554126 h 9601200"/>
              <a:gd name="connsiteX115" fmla="*/ 4991858 w 12624768"/>
              <a:gd name="connsiteY115" fmla="*/ 1211781 h 9601200"/>
              <a:gd name="connsiteX116" fmla="*/ 5000637 w 12624768"/>
              <a:gd name="connsiteY116" fmla="*/ 1152231 h 9601200"/>
              <a:gd name="connsiteX117" fmla="*/ 4999750 w 12624768"/>
              <a:gd name="connsiteY117" fmla="*/ 1142169 h 9601200"/>
              <a:gd name="connsiteX118" fmla="*/ 5412877 w 12624768"/>
              <a:gd name="connsiteY118" fmla="*/ 729045 h 9601200"/>
              <a:gd name="connsiteX119" fmla="*/ 7690060 w 12624768"/>
              <a:gd name="connsiteY119" fmla="*/ 729045 h 9601200"/>
              <a:gd name="connsiteX120" fmla="*/ 7762775 w 12624768"/>
              <a:gd name="connsiteY120" fmla="*/ 702167 h 9601200"/>
              <a:gd name="connsiteX121" fmla="*/ 8016096 w 12624768"/>
              <a:gd name="connsiteY121" fmla="*/ 327621 h 9601200"/>
              <a:gd name="connsiteX122" fmla="*/ 8017243 w 12624768"/>
              <a:gd name="connsiteY122" fmla="*/ 324461 h 9601200"/>
              <a:gd name="connsiteX123" fmla="*/ 8020612 w 12624768"/>
              <a:gd name="connsiteY123" fmla="*/ 291058 h 9601200"/>
              <a:gd name="connsiteX124" fmla="*/ 8377728 w 12624768"/>
              <a:gd name="connsiteY124" fmla="*/ 0 h 960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2624768" h="9601200">
                <a:moveTo>
                  <a:pt x="8377728" y="0"/>
                </a:moveTo>
                <a:lnTo>
                  <a:pt x="10119708" y="0"/>
                </a:lnTo>
                <a:cubicBezTo>
                  <a:pt x="10321030" y="0"/>
                  <a:pt x="10484230" y="163203"/>
                  <a:pt x="10484230" y="364522"/>
                </a:cubicBezTo>
                <a:lnTo>
                  <a:pt x="10482250" y="384159"/>
                </a:lnTo>
                <a:lnTo>
                  <a:pt x="10485016" y="406707"/>
                </a:lnTo>
                <a:cubicBezTo>
                  <a:pt x="10524658" y="566983"/>
                  <a:pt x="10673654" y="690489"/>
                  <a:pt x="10817186" y="726428"/>
                </a:cubicBezTo>
                <a:lnTo>
                  <a:pt x="10834936" y="729045"/>
                </a:lnTo>
                <a:lnTo>
                  <a:pt x="11785214" y="729045"/>
                </a:lnTo>
                <a:cubicBezTo>
                  <a:pt x="12013376" y="729045"/>
                  <a:pt x="12198340" y="914008"/>
                  <a:pt x="12198340" y="1142169"/>
                </a:cubicBezTo>
                <a:cubicBezTo>
                  <a:pt x="12198340" y="1370331"/>
                  <a:pt x="12013376" y="1555294"/>
                  <a:pt x="11785214" y="1555294"/>
                </a:cubicBezTo>
                <a:lnTo>
                  <a:pt x="11441230" y="1555294"/>
                </a:lnTo>
                <a:lnTo>
                  <a:pt x="11357974" y="1563687"/>
                </a:lnTo>
                <a:cubicBezTo>
                  <a:pt x="11169722" y="1602210"/>
                  <a:pt x="11028110" y="1768776"/>
                  <a:pt x="11028110" y="1968418"/>
                </a:cubicBezTo>
                <a:cubicBezTo>
                  <a:pt x="11028110" y="2196581"/>
                  <a:pt x="11213072" y="2381542"/>
                  <a:pt x="11441234" y="2381542"/>
                </a:cubicBezTo>
                <a:lnTo>
                  <a:pt x="11352146" y="2381542"/>
                </a:lnTo>
                <a:lnTo>
                  <a:pt x="11352148" y="2381545"/>
                </a:lnTo>
                <a:lnTo>
                  <a:pt x="12624768" y="2381545"/>
                </a:lnTo>
                <a:lnTo>
                  <a:pt x="12624768" y="3207792"/>
                </a:lnTo>
                <a:lnTo>
                  <a:pt x="12342464" y="3207792"/>
                </a:lnTo>
                <a:lnTo>
                  <a:pt x="12259218" y="3216185"/>
                </a:lnTo>
                <a:cubicBezTo>
                  <a:pt x="12070966" y="3254708"/>
                  <a:pt x="11929354" y="3421273"/>
                  <a:pt x="11929354" y="3620912"/>
                </a:cubicBezTo>
                <a:cubicBezTo>
                  <a:pt x="11929354" y="3820554"/>
                  <a:pt x="12070966" y="3987120"/>
                  <a:pt x="12259218" y="4025644"/>
                </a:cubicBezTo>
                <a:lnTo>
                  <a:pt x="12342468" y="4034036"/>
                </a:lnTo>
                <a:lnTo>
                  <a:pt x="12624768" y="4034036"/>
                </a:lnTo>
                <a:lnTo>
                  <a:pt x="12624768" y="4860284"/>
                </a:lnTo>
                <a:lnTo>
                  <a:pt x="11731670" y="4860284"/>
                </a:lnTo>
                <a:lnTo>
                  <a:pt x="11648422" y="4868676"/>
                </a:lnTo>
                <a:cubicBezTo>
                  <a:pt x="11460168" y="4907199"/>
                  <a:pt x="11318556" y="5073766"/>
                  <a:pt x="11318556" y="5273408"/>
                </a:cubicBezTo>
                <a:cubicBezTo>
                  <a:pt x="11318556" y="5501569"/>
                  <a:pt x="11503518" y="5686532"/>
                  <a:pt x="11731680" y="5686532"/>
                </a:cubicBezTo>
                <a:lnTo>
                  <a:pt x="12624768" y="5686532"/>
                </a:lnTo>
                <a:lnTo>
                  <a:pt x="12624768" y="8998128"/>
                </a:lnTo>
                <a:lnTo>
                  <a:pt x="12595668" y="9001697"/>
                </a:lnTo>
                <a:cubicBezTo>
                  <a:pt x="12435394" y="9041339"/>
                  <a:pt x="12311886" y="9190336"/>
                  <a:pt x="12275948" y="9333866"/>
                </a:cubicBezTo>
                <a:lnTo>
                  <a:pt x="12265512" y="9404641"/>
                </a:lnTo>
                <a:lnTo>
                  <a:pt x="12265512" y="9404646"/>
                </a:lnTo>
                <a:cubicBezTo>
                  <a:pt x="12265512" y="9461687"/>
                  <a:pt x="12253952" y="9516027"/>
                  <a:pt x="12233046" y="9565452"/>
                </a:cubicBezTo>
                <a:lnTo>
                  <a:pt x="12213644" y="9601200"/>
                </a:lnTo>
                <a:lnTo>
                  <a:pt x="7325514" y="9601200"/>
                </a:lnTo>
                <a:lnTo>
                  <a:pt x="7306110" y="9565452"/>
                </a:lnTo>
                <a:cubicBezTo>
                  <a:pt x="7285205" y="9516027"/>
                  <a:pt x="7273645" y="9461687"/>
                  <a:pt x="7273645" y="9404646"/>
                </a:cubicBezTo>
                <a:cubicBezTo>
                  <a:pt x="7273645" y="9205004"/>
                  <a:pt x="7415257" y="9038437"/>
                  <a:pt x="7603512" y="8999915"/>
                </a:cubicBezTo>
                <a:lnTo>
                  <a:pt x="7686748" y="8991523"/>
                </a:lnTo>
                <a:cubicBezTo>
                  <a:pt x="7979868" y="8990974"/>
                  <a:pt x="8054906" y="8753959"/>
                  <a:pt x="8040328" y="8578399"/>
                </a:cubicBezTo>
                <a:cubicBezTo>
                  <a:pt x="8022517" y="8363919"/>
                  <a:pt x="7898716" y="8212190"/>
                  <a:pt x="7710460" y="8173668"/>
                </a:cubicBezTo>
                <a:lnTo>
                  <a:pt x="7627214" y="8165276"/>
                </a:lnTo>
                <a:lnTo>
                  <a:pt x="6793166" y="8165276"/>
                </a:lnTo>
                <a:lnTo>
                  <a:pt x="6709918" y="8173668"/>
                </a:lnTo>
                <a:cubicBezTo>
                  <a:pt x="6521664" y="8212190"/>
                  <a:pt x="6380052" y="8378757"/>
                  <a:pt x="6380052" y="8578399"/>
                </a:cubicBezTo>
                <a:cubicBezTo>
                  <a:pt x="6380052" y="8578400"/>
                  <a:pt x="6380053" y="8578400"/>
                  <a:pt x="6380053" y="8578402"/>
                </a:cubicBezTo>
                <a:lnTo>
                  <a:pt x="6347588" y="8739206"/>
                </a:lnTo>
                <a:cubicBezTo>
                  <a:pt x="6295325" y="8862771"/>
                  <a:pt x="6184654" y="8955616"/>
                  <a:pt x="6050191" y="8983131"/>
                </a:cubicBezTo>
                <a:lnTo>
                  <a:pt x="5966944" y="8991523"/>
                </a:lnTo>
                <a:lnTo>
                  <a:pt x="4461920" y="8991523"/>
                </a:lnTo>
                <a:lnTo>
                  <a:pt x="4378696" y="8999913"/>
                </a:lnTo>
                <a:cubicBezTo>
                  <a:pt x="4190440" y="9038436"/>
                  <a:pt x="4048831" y="9205003"/>
                  <a:pt x="4048831" y="9404645"/>
                </a:cubicBezTo>
                <a:cubicBezTo>
                  <a:pt x="4048831" y="9461685"/>
                  <a:pt x="4037271" y="9516026"/>
                  <a:pt x="4016366" y="9565451"/>
                </a:cubicBezTo>
                <a:lnTo>
                  <a:pt x="3996961" y="9601200"/>
                </a:lnTo>
                <a:lnTo>
                  <a:pt x="1615035" y="9601200"/>
                </a:lnTo>
                <a:lnTo>
                  <a:pt x="1595631" y="9565451"/>
                </a:lnTo>
                <a:cubicBezTo>
                  <a:pt x="1574726" y="9516026"/>
                  <a:pt x="1563166" y="9461685"/>
                  <a:pt x="1563166" y="9404645"/>
                </a:cubicBezTo>
                <a:lnTo>
                  <a:pt x="1564046" y="9400275"/>
                </a:lnTo>
                <a:lnTo>
                  <a:pt x="1550751" y="9286495"/>
                </a:lnTo>
                <a:cubicBezTo>
                  <a:pt x="1519670" y="9155444"/>
                  <a:pt x="1441248" y="9036425"/>
                  <a:pt x="1311297" y="9001692"/>
                </a:cubicBezTo>
                <a:lnTo>
                  <a:pt x="1231432" y="8991523"/>
                </a:lnTo>
                <a:lnTo>
                  <a:pt x="413124" y="8991523"/>
                </a:lnTo>
                <a:cubicBezTo>
                  <a:pt x="184963" y="8991523"/>
                  <a:pt x="0" y="8806561"/>
                  <a:pt x="0" y="8578399"/>
                </a:cubicBezTo>
                <a:cubicBezTo>
                  <a:pt x="0" y="8378757"/>
                  <a:pt x="141612" y="8212190"/>
                  <a:pt x="329866" y="8173668"/>
                </a:cubicBezTo>
                <a:lnTo>
                  <a:pt x="338255" y="8172821"/>
                </a:lnTo>
                <a:cubicBezTo>
                  <a:pt x="338233" y="8171332"/>
                  <a:pt x="338211" y="8169843"/>
                  <a:pt x="338189" y="8168354"/>
                </a:cubicBezTo>
                <a:cubicBezTo>
                  <a:pt x="566350" y="8168354"/>
                  <a:pt x="744193" y="7939923"/>
                  <a:pt x="751313" y="7755230"/>
                </a:cubicBezTo>
                <a:lnTo>
                  <a:pt x="756490" y="7743688"/>
                </a:lnTo>
                <a:lnTo>
                  <a:pt x="764030" y="7668892"/>
                </a:lnTo>
                <a:cubicBezTo>
                  <a:pt x="802552" y="7480638"/>
                  <a:pt x="969118" y="7339026"/>
                  <a:pt x="1168761" y="7339026"/>
                </a:cubicBezTo>
                <a:lnTo>
                  <a:pt x="3251311" y="7339026"/>
                </a:lnTo>
                <a:lnTo>
                  <a:pt x="3334547" y="7330634"/>
                </a:lnTo>
                <a:cubicBezTo>
                  <a:pt x="3522801" y="7292114"/>
                  <a:pt x="3664414" y="7125546"/>
                  <a:pt x="3664414" y="6925905"/>
                </a:cubicBezTo>
                <a:cubicBezTo>
                  <a:pt x="3664414" y="6726263"/>
                  <a:pt x="3522801" y="6559696"/>
                  <a:pt x="3334547" y="6521173"/>
                </a:cubicBezTo>
                <a:lnTo>
                  <a:pt x="3251300" y="6512781"/>
                </a:lnTo>
                <a:lnTo>
                  <a:pt x="2920211" y="6512781"/>
                </a:lnTo>
                <a:lnTo>
                  <a:pt x="2883214" y="6507327"/>
                </a:lnTo>
                <a:cubicBezTo>
                  <a:pt x="2715762" y="6465397"/>
                  <a:pt x="2540870" y="6304281"/>
                  <a:pt x="2540870" y="6104639"/>
                </a:cubicBezTo>
                <a:lnTo>
                  <a:pt x="2535302" y="6104722"/>
                </a:lnTo>
                <a:lnTo>
                  <a:pt x="2536326" y="6099657"/>
                </a:lnTo>
                <a:cubicBezTo>
                  <a:pt x="2536326" y="5871494"/>
                  <a:pt x="2351360" y="5686532"/>
                  <a:pt x="2123197" y="5686532"/>
                </a:cubicBezTo>
                <a:lnTo>
                  <a:pt x="2013076" y="5686532"/>
                </a:lnTo>
                <a:cubicBezTo>
                  <a:pt x="1784918" y="5686532"/>
                  <a:pt x="1599954" y="5501569"/>
                  <a:pt x="1599954" y="5273408"/>
                </a:cubicBezTo>
                <a:cubicBezTo>
                  <a:pt x="1599954" y="5045246"/>
                  <a:pt x="1784918" y="4860284"/>
                  <a:pt x="2013076" y="4860284"/>
                </a:cubicBezTo>
                <a:lnTo>
                  <a:pt x="2591824" y="4860284"/>
                </a:lnTo>
                <a:lnTo>
                  <a:pt x="2672983" y="4850329"/>
                </a:lnTo>
                <a:cubicBezTo>
                  <a:pt x="2859970" y="4804081"/>
                  <a:pt x="2996911" y="4608987"/>
                  <a:pt x="3003140" y="4447380"/>
                </a:cubicBezTo>
                <a:lnTo>
                  <a:pt x="3011880" y="4423359"/>
                </a:lnTo>
                <a:lnTo>
                  <a:pt x="3017873" y="4363901"/>
                </a:lnTo>
                <a:cubicBezTo>
                  <a:pt x="3056397" y="4175647"/>
                  <a:pt x="3222959" y="4034036"/>
                  <a:pt x="3422604" y="4034036"/>
                </a:cubicBezTo>
                <a:lnTo>
                  <a:pt x="4742986" y="4034036"/>
                </a:lnTo>
                <a:cubicBezTo>
                  <a:pt x="4742970" y="4032871"/>
                  <a:pt x="4742954" y="4031707"/>
                  <a:pt x="4742937" y="4030543"/>
                </a:cubicBezTo>
                <a:cubicBezTo>
                  <a:pt x="4971098" y="4030543"/>
                  <a:pt x="5148940" y="3802110"/>
                  <a:pt x="5156060" y="3617419"/>
                </a:cubicBezTo>
                <a:lnTo>
                  <a:pt x="5165412" y="3591722"/>
                </a:lnTo>
                <a:lnTo>
                  <a:pt x="5170859" y="3537655"/>
                </a:lnTo>
                <a:cubicBezTo>
                  <a:pt x="5209382" y="3349403"/>
                  <a:pt x="5375950" y="3207791"/>
                  <a:pt x="5575588" y="3207791"/>
                </a:cubicBezTo>
                <a:lnTo>
                  <a:pt x="5916654" y="3207791"/>
                </a:lnTo>
                <a:lnTo>
                  <a:pt x="5999900" y="3199400"/>
                </a:lnTo>
                <a:cubicBezTo>
                  <a:pt x="6188146" y="3160877"/>
                  <a:pt x="6329758" y="2994311"/>
                  <a:pt x="6329758" y="2794667"/>
                </a:cubicBezTo>
                <a:cubicBezTo>
                  <a:pt x="6329758" y="2623547"/>
                  <a:pt x="6225720" y="2476725"/>
                  <a:pt x="6077444" y="2414009"/>
                </a:cubicBezTo>
                <a:lnTo>
                  <a:pt x="6024319" y="2397517"/>
                </a:lnTo>
                <a:lnTo>
                  <a:pt x="6008896" y="2394404"/>
                </a:lnTo>
                <a:lnTo>
                  <a:pt x="6004297" y="2391303"/>
                </a:lnTo>
                <a:lnTo>
                  <a:pt x="5999900" y="2389937"/>
                </a:lnTo>
                <a:cubicBezTo>
                  <a:pt x="5973008" y="2384434"/>
                  <a:pt x="5945161" y="2381545"/>
                  <a:pt x="5916642" y="2381545"/>
                </a:cubicBezTo>
                <a:lnTo>
                  <a:pt x="5989822" y="2381545"/>
                </a:lnTo>
                <a:lnTo>
                  <a:pt x="5989822" y="2381542"/>
                </a:lnTo>
                <a:lnTo>
                  <a:pt x="4461954" y="2381542"/>
                </a:lnTo>
                <a:cubicBezTo>
                  <a:pt x="4233792" y="2381542"/>
                  <a:pt x="4048831" y="2196581"/>
                  <a:pt x="4048831" y="1968418"/>
                </a:cubicBezTo>
                <a:cubicBezTo>
                  <a:pt x="4048831" y="1740256"/>
                  <a:pt x="4233792" y="1555294"/>
                  <a:pt x="4461954" y="1555294"/>
                </a:cubicBezTo>
                <a:lnTo>
                  <a:pt x="4589184" y="1555294"/>
                </a:lnTo>
                <a:cubicBezTo>
                  <a:pt x="4589180" y="1554905"/>
                  <a:pt x="4589174" y="1554515"/>
                  <a:pt x="4589169" y="1554126"/>
                </a:cubicBezTo>
                <a:cubicBezTo>
                  <a:pt x="4788811" y="1554126"/>
                  <a:pt x="4949928" y="1379233"/>
                  <a:pt x="4991858" y="1211781"/>
                </a:cubicBezTo>
                <a:lnTo>
                  <a:pt x="5000637" y="1152231"/>
                </a:lnTo>
                <a:cubicBezTo>
                  <a:pt x="5000341" y="1148877"/>
                  <a:pt x="5000046" y="1145523"/>
                  <a:pt x="4999750" y="1142169"/>
                </a:cubicBezTo>
                <a:cubicBezTo>
                  <a:pt x="4999750" y="914008"/>
                  <a:pt x="5184716" y="729045"/>
                  <a:pt x="5412877" y="729045"/>
                </a:cubicBezTo>
                <a:lnTo>
                  <a:pt x="7690060" y="729045"/>
                </a:lnTo>
                <a:lnTo>
                  <a:pt x="7762775" y="702167"/>
                </a:lnTo>
                <a:cubicBezTo>
                  <a:pt x="7909384" y="629263"/>
                  <a:pt x="8010756" y="466140"/>
                  <a:pt x="8016096" y="327621"/>
                </a:cubicBezTo>
                <a:lnTo>
                  <a:pt x="8017243" y="324461"/>
                </a:lnTo>
                <a:lnTo>
                  <a:pt x="8020612" y="291058"/>
                </a:lnTo>
                <a:cubicBezTo>
                  <a:pt x="8054602" y="124951"/>
                  <a:pt x="8201573" y="0"/>
                  <a:pt x="8377728" y="0"/>
                </a:cubicBez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</p:spPr>
        <p:txBody>
          <a:bodyPr wrap="square">
            <a:noAutofit/>
          </a:bodyPr>
          <a:lstStyle>
            <a:lvl1pPr marL="0" marR="0" indent="0" algn="l" defTabSz="912971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5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2971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611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rgbClr val="EFE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>
            <a:extLst>
              <a:ext uri="{FF2B5EF4-FFF2-40B4-BE49-F238E27FC236}">
                <a16:creationId xmlns:a16="http://schemas.microsoft.com/office/drawing/2014/main" id="{924310E0-2786-44F3-830E-0D820326C611}"/>
              </a:ext>
            </a:extLst>
          </p:cNvPr>
          <p:cNvGrpSpPr/>
          <p:nvPr userDrawn="1"/>
        </p:nvGrpSpPr>
        <p:grpSpPr>
          <a:xfrm>
            <a:off x="658839" y="345558"/>
            <a:ext cx="1161052" cy="225942"/>
            <a:chOff x="6876067" y="4962050"/>
            <a:chExt cx="5796313" cy="1129714"/>
          </a:xfrm>
        </p:grpSpPr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BA127C42-4D60-4BC9-9EBB-41BD6B1104F8}"/>
                </a:ext>
              </a:extLst>
            </p:cNvPr>
            <p:cNvSpPr/>
            <p:nvPr/>
          </p:nvSpPr>
          <p:spPr>
            <a:xfrm>
              <a:off x="11522266" y="5157456"/>
              <a:ext cx="589082" cy="736864"/>
            </a:xfrm>
            <a:custGeom>
              <a:avLst/>
              <a:gdLst>
                <a:gd name="connsiteX0" fmla="*/ 360788 w 589082"/>
                <a:gd name="connsiteY0" fmla="*/ 0 h 736864"/>
                <a:gd name="connsiteX1" fmla="*/ 442322 w 589082"/>
                <a:gd name="connsiteY1" fmla="*/ 6625 h 736864"/>
                <a:gd name="connsiteX2" fmla="*/ 506529 w 589082"/>
                <a:gd name="connsiteY2" fmla="*/ 21912 h 736864"/>
                <a:gd name="connsiteX3" fmla="*/ 552392 w 589082"/>
                <a:gd name="connsiteY3" fmla="*/ 39748 h 736864"/>
                <a:gd name="connsiteX4" fmla="*/ 578891 w 589082"/>
                <a:gd name="connsiteY4" fmla="*/ 54016 h 736864"/>
                <a:gd name="connsiteX5" fmla="*/ 533028 w 589082"/>
                <a:gd name="connsiteY5" fmla="*/ 182432 h 736864"/>
                <a:gd name="connsiteX6" fmla="*/ 457100 w 589082"/>
                <a:gd name="connsiteY6" fmla="*/ 152876 h 736864"/>
                <a:gd name="connsiteX7" fmla="*/ 358750 w 589082"/>
                <a:gd name="connsiteY7" fmla="*/ 140646 h 736864"/>
                <a:gd name="connsiteX8" fmla="*/ 286898 w 589082"/>
                <a:gd name="connsiteY8" fmla="*/ 152876 h 736864"/>
                <a:gd name="connsiteX9" fmla="*/ 224727 w 589082"/>
                <a:gd name="connsiteY9" fmla="*/ 192115 h 736864"/>
                <a:gd name="connsiteX10" fmla="*/ 181412 w 589082"/>
                <a:gd name="connsiteY10" fmla="*/ 261928 h 736864"/>
                <a:gd name="connsiteX11" fmla="*/ 165106 w 589082"/>
                <a:gd name="connsiteY11" fmla="*/ 365884 h 736864"/>
                <a:gd name="connsiteX12" fmla="*/ 175807 w 589082"/>
                <a:gd name="connsiteY12" fmla="*/ 457100 h 736864"/>
                <a:gd name="connsiteX13" fmla="*/ 210459 w 589082"/>
                <a:gd name="connsiteY13" fmla="*/ 529971 h 736864"/>
                <a:gd name="connsiteX14" fmla="*/ 273138 w 589082"/>
                <a:gd name="connsiteY14" fmla="*/ 578382 h 736864"/>
                <a:gd name="connsiteX15" fmla="*/ 366902 w 589082"/>
                <a:gd name="connsiteY15" fmla="*/ 596217 h 736864"/>
                <a:gd name="connsiteX16" fmla="*/ 429072 w 589082"/>
                <a:gd name="connsiteY16" fmla="*/ 592141 h 736864"/>
                <a:gd name="connsiteX17" fmla="*/ 477992 w 589082"/>
                <a:gd name="connsiteY17" fmla="*/ 582459 h 736864"/>
                <a:gd name="connsiteX18" fmla="*/ 515702 w 589082"/>
                <a:gd name="connsiteY18" fmla="*/ 569719 h 736864"/>
                <a:gd name="connsiteX19" fmla="*/ 545258 w 589082"/>
                <a:gd name="connsiteY19" fmla="*/ 556470 h 736864"/>
                <a:gd name="connsiteX20" fmla="*/ 589082 w 589082"/>
                <a:gd name="connsiteY20" fmla="*/ 683867 h 736864"/>
                <a:gd name="connsiteX21" fmla="*/ 494299 w 589082"/>
                <a:gd name="connsiteY21" fmla="*/ 720557 h 736864"/>
                <a:gd name="connsiteX22" fmla="*/ 352634 w 589082"/>
                <a:gd name="connsiteY22" fmla="*/ 736864 h 736864"/>
                <a:gd name="connsiteX23" fmla="*/ 90196 w 589082"/>
                <a:gd name="connsiteY23" fmla="*/ 641061 h 736864"/>
                <a:gd name="connsiteX24" fmla="*/ 0 w 589082"/>
                <a:gd name="connsiteY24" fmla="*/ 368941 h 736864"/>
                <a:gd name="connsiteX25" fmla="*/ 27517 w 589082"/>
                <a:gd name="connsiteY25" fmla="*/ 212498 h 736864"/>
                <a:gd name="connsiteX26" fmla="*/ 102936 w 589082"/>
                <a:gd name="connsiteY26" fmla="*/ 96312 h 736864"/>
                <a:gd name="connsiteX27" fmla="*/ 217084 w 589082"/>
                <a:gd name="connsiteY27" fmla="*/ 24460 h 736864"/>
                <a:gd name="connsiteX28" fmla="*/ 360788 w 589082"/>
                <a:gd name="connsiteY28" fmla="*/ 0 h 736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89082" h="736864">
                  <a:moveTo>
                    <a:pt x="360788" y="0"/>
                  </a:moveTo>
                  <a:cubicBezTo>
                    <a:pt x="390683" y="0"/>
                    <a:pt x="417862" y="2208"/>
                    <a:pt x="442322" y="6625"/>
                  </a:cubicBezTo>
                  <a:cubicBezTo>
                    <a:pt x="466782" y="11041"/>
                    <a:pt x="488184" y="16137"/>
                    <a:pt x="506529" y="21912"/>
                  </a:cubicBezTo>
                  <a:cubicBezTo>
                    <a:pt x="524874" y="27688"/>
                    <a:pt x="540162" y="33633"/>
                    <a:pt x="552392" y="39748"/>
                  </a:cubicBezTo>
                  <a:cubicBezTo>
                    <a:pt x="564622" y="45863"/>
                    <a:pt x="573455" y="50619"/>
                    <a:pt x="578891" y="54016"/>
                  </a:cubicBezTo>
                  <a:lnTo>
                    <a:pt x="533028" y="182432"/>
                  </a:lnTo>
                  <a:cubicBezTo>
                    <a:pt x="511286" y="170882"/>
                    <a:pt x="485976" y="161030"/>
                    <a:pt x="457100" y="152876"/>
                  </a:cubicBezTo>
                  <a:cubicBezTo>
                    <a:pt x="428222" y="144723"/>
                    <a:pt x="395440" y="140646"/>
                    <a:pt x="358750" y="140646"/>
                  </a:cubicBezTo>
                  <a:cubicBezTo>
                    <a:pt x="334288" y="140646"/>
                    <a:pt x="310338" y="144723"/>
                    <a:pt x="286898" y="152876"/>
                  </a:cubicBezTo>
                  <a:cubicBezTo>
                    <a:pt x="263456" y="161030"/>
                    <a:pt x="242732" y="174109"/>
                    <a:pt x="224727" y="192115"/>
                  </a:cubicBezTo>
                  <a:cubicBezTo>
                    <a:pt x="206722" y="210120"/>
                    <a:pt x="192284" y="233391"/>
                    <a:pt x="181412" y="261928"/>
                  </a:cubicBezTo>
                  <a:cubicBezTo>
                    <a:pt x="170541" y="290465"/>
                    <a:pt x="165106" y="325117"/>
                    <a:pt x="165106" y="365884"/>
                  </a:cubicBezTo>
                  <a:cubicBezTo>
                    <a:pt x="165106" y="398498"/>
                    <a:pt x="168673" y="428903"/>
                    <a:pt x="175807" y="457100"/>
                  </a:cubicBezTo>
                  <a:cubicBezTo>
                    <a:pt x="182942" y="485297"/>
                    <a:pt x="194492" y="509588"/>
                    <a:pt x="210459" y="529971"/>
                  </a:cubicBezTo>
                  <a:cubicBezTo>
                    <a:pt x="226426" y="550355"/>
                    <a:pt x="247319" y="566492"/>
                    <a:pt x="273138" y="578382"/>
                  </a:cubicBezTo>
                  <a:cubicBezTo>
                    <a:pt x="298957" y="590272"/>
                    <a:pt x="330212" y="596217"/>
                    <a:pt x="366902" y="596217"/>
                  </a:cubicBezTo>
                  <a:cubicBezTo>
                    <a:pt x="390004" y="596217"/>
                    <a:pt x="410727" y="594859"/>
                    <a:pt x="429072" y="592141"/>
                  </a:cubicBezTo>
                  <a:cubicBezTo>
                    <a:pt x="447417" y="589423"/>
                    <a:pt x="463724" y="586196"/>
                    <a:pt x="477992" y="582459"/>
                  </a:cubicBezTo>
                  <a:cubicBezTo>
                    <a:pt x="492261" y="578722"/>
                    <a:pt x="504830" y="574475"/>
                    <a:pt x="515702" y="569719"/>
                  </a:cubicBezTo>
                  <a:cubicBezTo>
                    <a:pt x="526572" y="564963"/>
                    <a:pt x="536425" y="560546"/>
                    <a:pt x="545258" y="556470"/>
                  </a:cubicBezTo>
                  <a:lnTo>
                    <a:pt x="589082" y="683867"/>
                  </a:lnTo>
                  <a:cubicBezTo>
                    <a:pt x="566661" y="697456"/>
                    <a:pt x="535066" y="709686"/>
                    <a:pt x="494299" y="720557"/>
                  </a:cubicBezTo>
                  <a:cubicBezTo>
                    <a:pt x="453532" y="731428"/>
                    <a:pt x="406310" y="736864"/>
                    <a:pt x="352634" y="736864"/>
                  </a:cubicBezTo>
                  <a:cubicBezTo>
                    <a:pt x="237806" y="736864"/>
                    <a:pt x="150328" y="704930"/>
                    <a:pt x="90196" y="641061"/>
                  </a:cubicBezTo>
                  <a:cubicBezTo>
                    <a:pt x="30065" y="577193"/>
                    <a:pt x="0" y="486486"/>
                    <a:pt x="0" y="368941"/>
                  </a:cubicBezTo>
                  <a:cubicBezTo>
                    <a:pt x="0" y="310509"/>
                    <a:pt x="9172" y="258361"/>
                    <a:pt x="27517" y="212498"/>
                  </a:cubicBezTo>
                  <a:cubicBezTo>
                    <a:pt x="45862" y="166635"/>
                    <a:pt x="71002" y="127907"/>
                    <a:pt x="102936" y="96312"/>
                  </a:cubicBezTo>
                  <a:cubicBezTo>
                    <a:pt x="134870" y="64718"/>
                    <a:pt x="172920" y="40767"/>
                    <a:pt x="217084" y="24460"/>
                  </a:cubicBezTo>
                  <a:cubicBezTo>
                    <a:pt x="261248" y="8154"/>
                    <a:pt x="309149" y="0"/>
                    <a:pt x="3607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2CA84D12-90BA-4C81-8A09-6523892A017E}"/>
                </a:ext>
              </a:extLst>
            </p:cNvPr>
            <p:cNvSpPr/>
            <p:nvPr/>
          </p:nvSpPr>
          <p:spPr>
            <a:xfrm>
              <a:off x="8104792" y="5165611"/>
              <a:ext cx="539143" cy="714441"/>
            </a:xfrm>
            <a:custGeom>
              <a:avLst/>
              <a:gdLst>
                <a:gd name="connsiteX0" fmla="*/ 222180 w 539143"/>
                <a:gd name="connsiteY0" fmla="*/ 135550 h 714441"/>
                <a:gd name="connsiteX1" fmla="*/ 188038 w 539143"/>
                <a:gd name="connsiteY1" fmla="*/ 136569 h 714441"/>
                <a:gd name="connsiteX2" fmla="*/ 158991 w 539143"/>
                <a:gd name="connsiteY2" fmla="*/ 138607 h 714441"/>
                <a:gd name="connsiteX3" fmla="*/ 158991 w 539143"/>
                <a:gd name="connsiteY3" fmla="*/ 342442 h 714441"/>
                <a:gd name="connsiteX4" fmla="*/ 208931 w 539143"/>
                <a:gd name="connsiteY4" fmla="*/ 342442 h 714441"/>
                <a:gd name="connsiteX5" fmla="*/ 333270 w 539143"/>
                <a:gd name="connsiteY5" fmla="*/ 320020 h 714441"/>
                <a:gd name="connsiteX6" fmla="*/ 375056 w 539143"/>
                <a:gd name="connsiteY6" fmla="*/ 236448 h 714441"/>
                <a:gd name="connsiteX7" fmla="*/ 364355 w 539143"/>
                <a:gd name="connsiteY7" fmla="*/ 187528 h 714441"/>
                <a:gd name="connsiteX8" fmla="*/ 333779 w 539143"/>
                <a:gd name="connsiteY8" fmla="*/ 156443 h 714441"/>
                <a:gd name="connsiteX9" fmla="*/ 285369 w 539143"/>
                <a:gd name="connsiteY9" fmla="*/ 140136 h 714441"/>
                <a:gd name="connsiteX10" fmla="*/ 222180 w 539143"/>
                <a:gd name="connsiteY10" fmla="*/ 135550 h 714441"/>
                <a:gd name="connsiteX11" fmla="*/ 211988 w 539143"/>
                <a:gd name="connsiteY11" fmla="*/ 0 h 714441"/>
                <a:gd name="connsiteX12" fmla="*/ 454552 w 539143"/>
                <a:gd name="connsiteY12" fmla="*/ 55545 h 714441"/>
                <a:gd name="connsiteX13" fmla="*/ 539143 w 539143"/>
                <a:gd name="connsiteY13" fmla="*/ 237467 h 714441"/>
                <a:gd name="connsiteX14" fmla="*/ 453533 w 539143"/>
                <a:gd name="connsiteY14" fmla="*/ 421428 h 714441"/>
                <a:gd name="connsiteX15" fmla="*/ 208931 w 539143"/>
                <a:gd name="connsiteY15" fmla="*/ 477993 h 714441"/>
                <a:gd name="connsiteX16" fmla="*/ 158991 w 539143"/>
                <a:gd name="connsiteY16" fmla="*/ 477993 h 714441"/>
                <a:gd name="connsiteX17" fmla="*/ 158991 w 539143"/>
                <a:gd name="connsiteY17" fmla="*/ 714441 h 714441"/>
                <a:gd name="connsiteX18" fmla="*/ 83218 w 539143"/>
                <a:gd name="connsiteY18" fmla="*/ 714441 h 714441"/>
                <a:gd name="connsiteX19" fmla="*/ 0 w 539143"/>
                <a:gd name="connsiteY19" fmla="*/ 588757 h 714441"/>
                <a:gd name="connsiteX20" fmla="*/ 0 w 539143"/>
                <a:gd name="connsiteY20" fmla="*/ 78427 h 714441"/>
                <a:gd name="connsiteX21" fmla="*/ 48397 w 539143"/>
                <a:gd name="connsiteY21" fmla="*/ 12071 h 714441"/>
                <a:gd name="connsiteX22" fmla="*/ 110071 w 539143"/>
                <a:gd name="connsiteY22" fmla="*/ 4076 h 714441"/>
                <a:gd name="connsiteX23" fmla="*/ 211988 w 539143"/>
                <a:gd name="connsiteY23" fmla="*/ 0 h 714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39143" h="714441">
                  <a:moveTo>
                    <a:pt x="222180" y="135550"/>
                  </a:moveTo>
                  <a:cubicBezTo>
                    <a:pt x="210629" y="135550"/>
                    <a:pt x="199248" y="135890"/>
                    <a:pt x="188038" y="136569"/>
                  </a:cubicBezTo>
                  <a:cubicBezTo>
                    <a:pt x="176827" y="137248"/>
                    <a:pt x="167145" y="137928"/>
                    <a:pt x="158991" y="138607"/>
                  </a:cubicBezTo>
                  <a:lnTo>
                    <a:pt x="158991" y="342442"/>
                  </a:lnTo>
                  <a:lnTo>
                    <a:pt x="208931" y="342442"/>
                  </a:lnTo>
                  <a:cubicBezTo>
                    <a:pt x="263966" y="342442"/>
                    <a:pt x="305412" y="334968"/>
                    <a:pt x="333270" y="320020"/>
                  </a:cubicBezTo>
                  <a:cubicBezTo>
                    <a:pt x="361127" y="305073"/>
                    <a:pt x="375056" y="277215"/>
                    <a:pt x="375056" y="236448"/>
                  </a:cubicBezTo>
                  <a:cubicBezTo>
                    <a:pt x="375056" y="216744"/>
                    <a:pt x="371489" y="200437"/>
                    <a:pt x="364355" y="187528"/>
                  </a:cubicBezTo>
                  <a:cubicBezTo>
                    <a:pt x="357221" y="174618"/>
                    <a:pt x="347029" y="164257"/>
                    <a:pt x="333779" y="156443"/>
                  </a:cubicBezTo>
                  <a:cubicBezTo>
                    <a:pt x="320530" y="148629"/>
                    <a:pt x="304393" y="143194"/>
                    <a:pt x="285369" y="140136"/>
                  </a:cubicBezTo>
                  <a:cubicBezTo>
                    <a:pt x="266344" y="137079"/>
                    <a:pt x="245281" y="135550"/>
                    <a:pt x="222180" y="135550"/>
                  </a:cubicBezTo>
                  <a:close/>
                  <a:moveTo>
                    <a:pt x="211988" y="0"/>
                  </a:moveTo>
                  <a:cubicBezTo>
                    <a:pt x="317303" y="0"/>
                    <a:pt x="398157" y="18515"/>
                    <a:pt x="454552" y="55545"/>
                  </a:cubicBezTo>
                  <a:cubicBezTo>
                    <a:pt x="510946" y="92575"/>
                    <a:pt x="539143" y="153215"/>
                    <a:pt x="539143" y="237467"/>
                  </a:cubicBezTo>
                  <a:cubicBezTo>
                    <a:pt x="539143" y="322399"/>
                    <a:pt x="510606" y="383719"/>
                    <a:pt x="453533" y="421428"/>
                  </a:cubicBezTo>
                  <a:cubicBezTo>
                    <a:pt x="396459" y="459138"/>
                    <a:pt x="314925" y="477993"/>
                    <a:pt x="208931" y="477993"/>
                  </a:cubicBezTo>
                  <a:lnTo>
                    <a:pt x="158991" y="477993"/>
                  </a:lnTo>
                  <a:lnTo>
                    <a:pt x="158991" y="714441"/>
                  </a:lnTo>
                  <a:lnTo>
                    <a:pt x="83218" y="714441"/>
                  </a:lnTo>
                  <a:lnTo>
                    <a:pt x="0" y="588757"/>
                  </a:lnTo>
                  <a:lnTo>
                    <a:pt x="0" y="78427"/>
                  </a:lnTo>
                  <a:lnTo>
                    <a:pt x="48397" y="12071"/>
                  </a:lnTo>
                  <a:lnTo>
                    <a:pt x="110071" y="4076"/>
                  </a:lnTo>
                  <a:cubicBezTo>
                    <a:pt x="148799" y="1358"/>
                    <a:pt x="182772" y="0"/>
                    <a:pt x="2119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79679667-04E9-4ABF-8E06-D446AE4E24BC}"/>
                </a:ext>
              </a:extLst>
            </p:cNvPr>
            <p:cNvSpPr/>
            <p:nvPr/>
          </p:nvSpPr>
          <p:spPr>
            <a:xfrm>
              <a:off x="9304941" y="5165611"/>
              <a:ext cx="577873" cy="714441"/>
            </a:xfrm>
            <a:custGeom>
              <a:avLst/>
              <a:gdLst>
                <a:gd name="connsiteX0" fmla="*/ 206893 w 577873"/>
                <a:gd name="connsiteY0" fmla="*/ 0 h 714441"/>
                <a:gd name="connsiteX1" fmla="*/ 450476 w 577873"/>
                <a:gd name="connsiteY1" fmla="*/ 56564 h 714441"/>
                <a:gd name="connsiteX2" fmla="*/ 535067 w 577873"/>
                <a:gd name="connsiteY2" fmla="*/ 232371 h 714441"/>
                <a:gd name="connsiteX3" fmla="*/ 500925 w 577873"/>
                <a:gd name="connsiteY3" fmla="*/ 353144 h 714441"/>
                <a:gd name="connsiteX4" fmla="*/ 402574 w 577873"/>
                <a:gd name="connsiteY4" fmla="*/ 426015 h 714441"/>
                <a:gd name="connsiteX5" fmla="*/ 447418 w 577873"/>
                <a:gd name="connsiteY5" fmla="*/ 486656 h 714441"/>
                <a:gd name="connsiteX6" fmla="*/ 493791 w 577873"/>
                <a:gd name="connsiteY6" fmla="*/ 557998 h 714441"/>
                <a:gd name="connsiteX7" fmla="*/ 538125 w 577873"/>
                <a:gd name="connsiteY7" fmla="*/ 635455 h 714441"/>
                <a:gd name="connsiteX8" fmla="*/ 577873 w 577873"/>
                <a:gd name="connsiteY8" fmla="*/ 714441 h 714441"/>
                <a:gd name="connsiteX9" fmla="*/ 400138 w 577873"/>
                <a:gd name="connsiteY9" fmla="*/ 714441 h 714441"/>
                <a:gd name="connsiteX10" fmla="*/ 360748 w 577873"/>
                <a:gd name="connsiteY10" fmla="*/ 644118 h 714441"/>
                <a:gd name="connsiteX11" fmla="*/ 319830 w 577873"/>
                <a:gd name="connsiteY11" fmla="*/ 574814 h 714441"/>
                <a:gd name="connsiteX12" fmla="*/ 278394 w 577873"/>
                <a:gd name="connsiteY12" fmla="*/ 511116 h 714441"/>
                <a:gd name="connsiteX13" fmla="*/ 237468 w 577873"/>
                <a:gd name="connsiteY13" fmla="*/ 456590 h 714441"/>
                <a:gd name="connsiteX14" fmla="*/ 158992 w 577873"/>
                <a:gd name="connsiteY14" fmla="*/ 456590 h 714441"/>
                <a:gd name="connsiteX15" fmla="*/ 158992 w 577873"/>
                <a:gd name="connsiteY15" fmla="*/ 714441 h 714441"/>
                <a:gd name="connsiteX16" fmla="*/ 0 w 577873"/>
                <a:gd name="connsiteY16" fmla="*/ 714441 h 714441"/>
                <a:gd name="connsiteX17" fmla="*/ 0 w 577873"/>
                <a:gd name="connsiteY17" fmla="*/ 18345 h 714441"/>
                <a:gd name="connsiteX18" fmla="*/ 107523 w 577873"/>
                <a:gd name="connsiteY18" fmla="*/ 4076 h 714441"/>
                <a:gd name="connsiteX19" fmla="*/ 206893 w 577873"/>
                <a:gd name="connsiteY19" fmla="*/ 0 h 714441"/>
                <a:gd name="connsiteX20" fmla="*/ 216066 w 577873"/>
                <a:gd name="connsiteY20" fmla="*/ 135550 h 714441"/>
                <a:gd name="connsiteX21" fmla="*/ 184981 w 577873"/>
                <a:gd name="connsiteY21" fmla="*/ 136569 h 714441"/>
                <a:gd name="connsiteX22" fmla="*/ 158992 w 577873"/>
                <a:gd name="connsiteY22" fmla="*/ 138607 h 714441"/>
                <a:gd name="connsiteX23" fmla="*/ 158992 w 577873"/>
                <a:gd name="connsiteY23" fmla="*/ 330212 h 714441"/>
                <a:gd name="connsiteX24" fmla="*/ 203836 w 577873"/>
                <a:gd name="connsiteY24" fmla="*/ 330212 h 714441"/>
                <a:gd name="connsiteX25" fmla="*/ 332252 w 577873"/>
                <a:gd name="connsiteY25" fmla="*/ 307790 h 714441"/>
                <a:gd name="connsiteX26" fmla="*/ 370980 w 577873"/>
                <a:gd name="connsiteY26" fmla="*/ 231352 h 714441"/>
                <a:gd name="connsiteX27" fmla="*/ 331742 w 577873"/>
                <a:gd name="connsiteY27" fmla="*/ 157462 h 714441"/>
                <a:gd name="connsiteX28" fmla="*/ 216066 w 577873"/>
                <a:gd name="connsiteY28" fmla="*/ 135550 h 714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77873" h="714441">
                  <a:moveTo>
                    <a:pt x="206893" y="0"/>
                  </a:moveTo>
                  <a:cubicBezTo>
                    <a:pt x="312887" y="0"/>
                    <a:pt x="394082" y="18854"/>
                    <a:pt x="450476" y="56564"/>
                  </a:cubicBezTo>
                  <a:cubicBezTo>
                    <a:pt x="506870" y="94273"/>
                    <a:pt x="535067" y="152876"/>
                    <a:pt x="535067" y="232371"/>
                  </a:cubicBezTo>
                  <a:cubicBezTo>
                    <a:pt x="535067" y="281971"/>
                    <a:pt x="523686" y="322229"/>
                    <a:pt x="500925" y="353144"/>
                  </a:cubicBezTo>
                  <a:cubicBezTo>
                    <a:pt x="478164" y="384059"/>
                    <a:pt x="445380" y="408349"/>
                    <a:pt x="402574" y="426015"/>
                  </a:cubicBezTo>
                  <a:cubicBezTo>
                    <a:pt x="416843" y="443680"/>
                    <a:pt x="431791" y="463894"/>
                    <a:pt x="447418" y="486656"/>
                  </a:cubicBezTo>
                  <a:cubicBezTo>
                    <a:pt x="463046" y="509417"/>
                    <a:pt x="478503" y="533198"/>
                    <a:pt x="493791" y="557998"/>
                  </a:cubicBezTo>
                  <a:cubicBezTo>
                    <a:pt x="509078" y="582798"/>
                    <a:pt x="523856" y="608617"/>
                    <a:pt x="538125" y="635455"/>
                  </a:cubicBezTo>
                  <a:cubicBezTo>
                    <a:pt x="552393" y="662293"/>
                    <a:pt x="565642" y="688622"/>
                    <a:pt x="577873" y="714441"/>
                  </a:cubicBezTo>
                  <a:lnTo>
                    <a:pt x="400138" y="714441"/>
                  </a:lnTo>
                  <a:cubicBezTo>
                    <a:pt x="387176" y="691340"/>
                    <a:pt x="374046" y="667899"/>
                    <a:pt x="360748" y="644118"/>
                  </a:cubicBezTo>
                  <a:cubicBezTo>
                    <a:pt x="347452" y="620337"/>
                    <a:pt x="333812" y="597236"/>
                    <a:pt x="319830" y="574814"/>
                  </a:cubicBezTo>
                  <a:cubicBezTo>
                    <a:pt x="305848" y="552392"/>
                    <a:pt x="292037" y="531160"/>
                    <a:pt x="278394" y="511116"/>
                  </a:cubicBezTo>
                  <a:cubicBezTo>
                    <a:pt x="264753" y="491072"/>
                    <a:pt x="251110" y="472897"/>
                    <a:pt x="237468" y="456590"/>
                  </a:cubicBezTo>
                  <a:lnTo>
                    <a:pt x="158992" y="456590"/>
                  </a:lnTo>
                  <a:lnTo>
                    <a:pt x="158992" y="714441"/>
                  </a:lnTo>
                  <a:lnTo>
                    <a:pt x="0" y="714441"/>
                  </a:lnTo>
                  <a:lnTo>
                    <a:pt x="0" y="18345"/>
                  </a:lnTo>
                  <a:cubicBezTo>
                    <a:pt x="34652" y="11550"/>
                    <a:pt x="70494" y="6794"/>
                    <a:pt x="107523" y="4076"/>
                  </a:cubicBezTo>
                  <a:cubicBezTo>
                    <a:pt x="144554" y="1358"/>
                    <a:pt x="177677" y="0"/>
                    <a:pt x="206893" y="0"/>
                  </a:cubicBezTo>
                  <a:close/>
                  <a:moveTo>
                    <a:pt x="216066" y="135550"/>
                  </a:moveTo>
                  <a:cubicBezTo>
                    <a:pt x="204515" y="135550"/>
                    <a:pt x="194153" y="135890"/>
                    <a:pt x="184981" y="136569"/>
                  </a:cubicBezTo>
                  <a:cubicBezTo>
                    <a:pt x="175808" y="137248"/>
                    <a:pt x="167145" y="137928"/>
                    <a:pt x="158992" y="138607"/>
                  </a:cubicBezTo>
                  <a:lnTo>
                    <a:pt x="158992" y="330212"/>
                  </a:lnTo>
                  <a:lnTo>
                    <a:pt x="203836" y="330212"/>
                  </a:lnTo>
                  <a:cubicBezTo>
                    <a:pt x="263627" y="330212"/>
                    <a:pt x="306432" y="322738"/>
                    <a:pt x="332252" y="307790"/>
                  </a:cubicBezTo>
                  <a:cubicBezTo>
                    <a:pt x="358071" y="292842"/>
                    <a:pt x="370980" y="267363"/>
                    <a:pt x="370980" y="231352"/>
                  </a:cubicBezTo>
                  <a:cubicBezTo>
                    <a:pt x="370980" y="196700"/>
                    <a:pt x="357901" y="172070"/>
                    <a:pt x="331742" y="157462"/>
                  </a:cubicBezTo>
                  <a:cubicBezTo>
                    <a:pt x="305583" y="142854"/>
                    <a:pt x="267024" y="135550"/>
                    <a:pt x="216066" y="1355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4C8AA82D-381E-4DC3-9EA5-9E940E386966}"/>
                </a:ext>
              </a:extLst>
            </p:cNvPr>
            <p:cNvSpPr/>
            <p:nvPr/>
          </p:nvSpPr>
          <p:spPr>
            <a:xfrm>
              <a:off x="6876067" y="5173763"/>
              <a:ext cx="476974" cy="706288"/>
            </a:xfrm>
            <a:custGeom>
              <a:avLst/>
              <a:gdLst>
                <a:gd name="connsiteX0" fmla="*/ 0 w 476974"/>
                <a:gd name="connsiteY0" fmla="*/ 0 h 706288"/>
                <a:gd name="connsiteX1" fmla="*/ 410502 w 476974"/>
                <a:gd name="connsiteY1" fmla="*/ 0 h 706288"/>
                <a:gd name="connsiteX2" fmla="*/ 476974 w 476974"/>
                <a:gd name="connsiteY2" fmla="*/ 100394 h 706288"/>
                <a:gd name="connsiteX3" fmla="*/ 476974 w 476974"/>
                <a:gd name="connsiteY3" fmla="*/ 133512 h 706288"/>
                <a:gd name="connsiteX4" fmla="*/ 158991 w 476974"/>
                <a:gd name="connsiteY4" fmla="*/ 133512 h 706288"/>
                <a:gd name="connsiteX5" fmla="*/ 158991 w 476974"/>
                <a:gd name="connsiteY5" fmla="*/ 272120 h 706288"/>
                <a:gd name="connsiteX6" fmla="*/ 441303 w 476974"/>
                <a:gd name="connsiteY6" fmla="*/ 272120 h 706288"/>
                <a:gd name="connsiteX7" fmla="*/ 441303 w 476974"/>
                <a:gd name="connsiteY7" fmla="*/ 402574 h 706288"/>
                <a:gd name="connsiteX8" fmla="*/ 158991 w 476974"/>
                <a:gd name="connsiteY8" fmla="*/ 402574 h 706288"/>
                <a:gd name="connsiteX9" fmla="*/ 158991 w 476974"/>
                <a:gd name="connsiteY9" fmla="*/ 572776 h 706288"/>
                <a:gd name="connsiteX10" fmla="*/ 475297 w 476974"/>
                <a:gd name="connsiteY10" fmla="*/ 572776 h 706288"/>
                <a:gd name="connsiteX11" fmla="*/ 377919 w 476974"/>
                <a:gd name="connsiteY11" fmla="*/ 706288 h 706288"/>
                <a:gd name="connsiteX12" fmla="*/ 0 w 476974"/>
                <a:gd name="connsiteY12" fmla="*/ 706288 h 706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6974" h="706288">
                  <a:moveTo>
                    <a:pt x="0" y="0"/>
                  </a:moveTo>
                  <a:lnTo>
                    <a:pt x="410502" y="0"/>
                  </a:lnTo>
                  <a:lnTo>
                    <a:pt x="476974" y="100394"/>
                  </a:lnTo>
                  <a:lnTo>
                    <a:pt x="476974" y="133512"/>
                  </a:lnTo>
                  <a:lnTo>
                    <a:pt x="158991" y="133512"/>
                  </a:lnTo>
                  <a:lnTo>
                    <a:pt x="158991" y="272120"/>
                  </a:lnTo>
                  <a:lnTo>
                    <a:pt x="441303" y="272120"/>
                  </a:lnTo>
                  <a:lnTo>
                    <a:pt x="441303" y="402574"/>
                  </a:lnTo>
                  <a:lnTo>
                    <a:pt x="158991" y="402574"/>
                  </a:lnTo>
                  <a:lnTo>
                    <a:pt x="158991" y="572776"/>
                  </a:lnTo>
                  <a:lnTo>
                    <a:pt x="475297" y="572776"/>
                  </a:lnTo>
                  <a:lnTo>
                    <a:pt x="377919" y="706288"/>
                  </a:lnTo>
                  <a:lnTo>
                    <a:pt x="0" y="70628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39851535-066B-44AF-8C57-4E037FAF7630}"/>
                </a:ext>
              </a:extLst>
            </p:cNvPr>
            <p:cNvSpPr/>
            <p:nvPr/>
          </p:nvSpPr>
          <p:spPr>
            <a:xfrm>
              <a:off x="7185646" y="4962050"/>
              <a:ext cx="1067768" cy="1129714"/>
            </a:xfrm>
            <a:custGeom>
              <a:avLst/>
              <a:gdLst>
                <a:gd name="connsiteX0" fmla="*/ 10191 w 667559"/>
                <a:gd name="connsiteY0" fmla="*/ 0 h 706288"/>
                <a:gd name="connsiteX1" fmla="*/ 202815 w 667559"/>
                <a:gd name="connsiteY1" fmla="*/ 0 h 706288"/>
                <a:gd name="connsiteX2" fmla="*/ 337394 w 667559"/>
                <a:gd name="connsiteY2" fmla="*/ 204520 h 706288"/>
                <a:gd name="connsiteX3" fmla="*/ 474919 w 667559"/>
                <a:gd name="connsiteY3" fmla="*/ 0 h 706288"/>
                <a:gd name="connsiteX4" fmla="*/ 656348 w 667559"/>
                <a:gd name="connsiteY4" fmla="*/ 0 h 706288"/>
                <a:gd name="connsiteX5" fmla="*/ 427129 w 667559"/>
                <a:gd name="connsiteY5" fmla="*/ 340882 h 706288"/>
                <a:gd name="connsiteX6" fmla="*/ 575587 w 667559"/>
                <a:gd name="connsiteY6" fmla="*/ 547974 h 706288"/>
                <a:gd name="connsiteX7" fmla="*/ 667559 w 667559"/>
                <a:gd name="connsiteY7" fmla="*/ 706288 h 706288"/>
                <a:gd name="connsiteX8" fmla="*/ 477372 w 667559"/>
                <a:gd name="connsiteY8" fmla="*/ 706288 h 706288"/>
                <a:gd name="connsiteX9" fmla="*/ 412073 w 667559"/>
                <a:gd name="connsiteY9" fmla="*/ 586750 h 706288"/>
                <a:gd name="connsiteX10" fmla="*/ 330610 w 667559"/>
                <a:gd name="connsiteY10" fmla="*/ 484411 h 706288"/>
                <a:gd name="connsiteX11" fmla="*/ 294485 w 667559"/>
                <a:gd name="connsiteY11" fmla="*/ 528219 h 706288"/>
                <a:gd name="connsiteX12" fmla="*/ 250732 w 667559"/>
                <a:gd name="connsiteY12" fmla="*/ 587801 h 706288"/>
                <a:gd name="connsiteX13" fmla="*/ 209782 w 667559"/>
                <a:gd name="connsiteY13" fmla="*/ 653180 h 706288"/>
                <a:gd name="connsiteX14" fmla="*/ 181413 w 667559"/>
                <a:gd name="connsiteY14" fmla="*/ 706288 h 706288"/>
                <a:gd name="connsiteX15" fmla="*/ 0 w 667559"/>
                <a:gd name="connsiteY15" fmla="*/ 706288 h 706288"/>
                <a:gd name="connsiteX16" fmla="*/ 105261 w 667559"/>
                <a:gd name="connsiteY16" fmla="*/ 535465 h 706288"/>
                <a:gd name="connsiteX17" fmla="*/ 240652 w 667559"/>
                <a:gd name="connsiteY17" fmla="*/ 348399 h 706288"/>
                <a:gd name="connsiteX18" fmla="*/ 10191 w 667559"/>
                <a:gd name="connsiteY18" fmla="*/ 0 h 706288"/>
                <a:gd name="connsiteX0" fmla="*/ 10191 w 667559"/>
                <a:gd name="connsiteY0" fmla="*/ 0 h 706288"/>
                <a:gd name="connsiteX1" fmla="*/ 202815 w 667559"/>
                <a:gd name="connsiteY1" fmla="*/ 0 h 706288"/>
                <a:gd name="connsiteX2" fmla="*/ 337394 w 667559"/>
                <a:gd name="connsiteY2" fmla="*/ 204520 h 706288"/>
                <a:gd name="connsiteX3" fmla="*/ 474919 w 667559"/>
                <a:gd name="connsiteY3" fmla="*/ 0 h 706288"/>
                <a:gd name="connsiteX4" fmla="*/ 656348 w 667559"/>
                <a:gd name="connsiteY4" fmla="*/ 0 h 706288"/>
                <a:gd name="connsiteX5" fmla="*/ 427129 w 667559"/>
                <a:gd name="connsiteY5" fmla="*/ 340882 h 706288"/>
                <a:gd name="connsiteX6" fmla="*/ 575587 w 667559"/>
                <a:gd name="connsiteY6" fmla="*/ 547974 h 706288"/>
                <a:gd name="connsiteX7" fmla="*/ 667559 w 667559"/>
                <a:gd name="connsiteY7" fmla="*/ 706288 h 706288"/>
                <a:gd name="connsiteX8" fmla="*/ 477372 w 667559"/>
                <a:gd name="connsiteY8" fmla="*/ 706288 h 706288"/>
                <a:gd name="connsiteX9" fmla="*/ 412073 w 667559"/>
                <a:gd name="connsiteY9" fmla="*/ 586750 h 706288"/>
                <a:gd name="connsiteX10" fmla="*/ 330610 w 667559"/>
                <a:gd name="connsiteY10" fmla="*/ 484411 h 706288"/>
                <a:gd name="connsiteX11" fmla="*/ 294485 w 667559"/>
                <a:gd name="connsiteY11" fmla="*/ 528219 h 706288"/>
                <a:gd name="connsiteX12" fmla="*/ 250732 w 667559"/>
                <a:gd name="connsiteY12" fmla="*/ 587801 h 706288"/>
                <a:gd name="connsiteX13" fmla="*/ 209782 w 667559"/>
                <a:gd name="connsiteY13" fmla="*/ 653180 h 706288"/>
                <a:gd name="connsiteX14" fmla="*/ 181413 w 667559"/>
                <a:gd name="connsiteY14" fmla="*/ 706288 h 706288"/>
                <a:gd name="connsiteX15" fmla="*/ 0 w 667559"/>
                <a:gd name="connsiteY15" fmla="*/ 706288 h 706288"/>
                <a:gd name="connsiteX16" fmla="*/ 105261 w 667559"/>
                <a:gd name="connsiteY16" fmla="*/ 535465 h 706288"/>
                <a:gd name="connsiteX17" fmla="*/ 240652 w 667559"/>
                <a:gd name="connsiteY17" fmla="*/ 348399 h 706288"/>
                <a:gd name="connsiteX18" fmla="*/ 10191 w 667559"/>
                <a:gd name="connsiteY18" fmla="*/ 0 h 706288"/>
                <a:gd name="connsiteX0" fmla="*/ 10191 w 667559"/>
                <a:gd name="connsiteY0" fmla="*/ 0 h 706288"/>
                <a:gd name="connsiteX1" fmla="*/ 202815 w 667559"/>
                <a:gd name="connsiteY1" fmla="*/ 0 h 706288"/>
                <a:gd name="connsiteX2" fmla="*/ 337394 w 667559"/>
                <a:gd name="connsiteY2" fmla="*/ 204520 h 706288"/>
                <a:gd name="connsiteX3" fmla="*/ 474919 w 667559"/>
                <a:gd name="connsiteY3" fmla="*/ 0 h 706288"/>
                <a:gd name="connsiteX4" fmla="*/ 656348 w 667559"/>
                <a:gd name="connsiteY4" fmla="*/ 0 h 706288"/>
                <a:gd name="connsiteX5" fmla="*/ 427129 w 667559"/>
                <a:gd name="connsiteY5" fmla="*/ 340882 h 706288"/>
                <a:gd name="connsiteX6" fmla="*/ 575587 w 667559"/>
                <a:gd name="connsiteY6" fmla="*/ 547974 h 706288"/>
                <a:gd name="connsiteX7" fmla="*/ 667559 w 667559"/>
                <a:gd name="connsiteY7" fmla="*/ 706288 h 706288"/>
                <a:gd name="connsiteX8" fmla="*/ 477372 w 667559"/>
                <a:gd name="connsiteY8" fmla="*/ 706288 h 706288"/>
                <a:gd name="connsiteX9" fmla="*/ 412073 w 667559"/>
                <a:gd name="connsiteY9" fmla="*/ 586750 h 706288"/>
                <a:gd name="connsiteX10" fmla="*/ 330610 w 667559"/>
                <a:gd name="connsiteY10" fmla="*/ 484411 h 706288"/>
                <a:gd name="connsiteX11" fmla="*/ 294485 w 667559"/>
                <a:gd name="connsiteY11" fmla="*/ 528219 h 706288"/>
                <a:gd name="connsiteX12" fmla="*/ 250732 w 667559"/>
                <a:gd name="connsiteY12" fmla="*/ 587801 h 706288"/>
                <a:gd name="connsiteX13" fmla="*/ 209782 w 667559"/>
                <a:gd name="connsiteY13" fmla="*/ 653180 h 706288"/>
                <a:gd name="connsiteX14" fmla="*/ 181413 w 667559"/>
                <a:gd name="connsiteY14" fmla="*/ 706288 h 706288"/>
                <a:gd name="connsiteX15" fmla="*/ 0 w 667559"/>
                <a:gd name="connsiteY15" fmla="*/ 706288 h 706288"/>
                <a:gd name="connsiteX16" fmla="*/ 105261 w 667559"/>
                <a:gd name="connsiteY16" fmla="*/ 535465 h 706288"/>
                <a:gd name="connsiteX17" fmla="*/ 240652 w 667559"/>
                <a:gd name="connsiteY17" fmla="*/ 348399 h 706288"/>
                <a:gd name="connsiteX18" fmla="*/ 10191 w 667559"/>
                <a:gd name="connsiteY18" fmla="*/ 0 h 706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67559" h="706288">
                  <a:moveTo>
                    <a:pt x="10191" y="0"/>
                  </a:moveTo>
                  <a:lnTo>
                    <a:pt x="202815" y="0"/>
                  </a:lnTo>
                  <a:lnTo>
                    <a:pt x="337394" y="204520"/>
                  </a:lnTo>
                  <a:lnTo>
                    <a:pt x="474919" y="0"/>
                  </a:lnTo>
                  <a:lnTo>
                    <a:pt x="656348" y="0"/>
                  </a:lnTo>
                  <a:lnTo>
                    <a:pt x="427129" y="340882"/>
                  </a:lnTo>
                  <a:cubicBezTo>
                    <a:pt x="487239" y="416184"/>
                    <a:pt x="536725" y="485215"/>
                    <a:pt x="575587" y="547974"/>
                  </a:cubicBezTo>
                  <a:cubicBezTo>
                    <a:pt x="614448" y="610733"/>
                    <a:pt x="645106" y="663504"/>
                    <a:pt x="667559" y="706288"/>
                  </a:cubicBezTo>
                  <a:lnTo>
                    <a:pt x="477372" y="706288"/>
                  </a:lnTo>
                  <a:cubicBezTo>
                    <a:pt x="457487" y="666954"/>
                    <a:pt x="435721" y="627108"/>
                    <a:pt x="412073" y="586750"/>
                  </a:cubicBezTo>
                  <a:cubicBezTo>
                    <a:pt x="388425" y="546392"/>
                    <a:pt x="361271" y="512279"/>
                    <a:pt x="330610" y="484411"/>
                  </a:cubicBezTo>
                  <a:cubicBezTo>
                    <a:pt x="321109" y="494921"/>
                    <a:pt x="309067" y="509524"/>
                    <a:pt x="294485" y="528219"/>
                  </a:cubicBezTo>
                  <a:cubicBezTo>
                    <a:pt x="279904" y="546915"/>
                    <a:pt x="265319" y="566775"/>
                    <a:pt x="250732" y="587801"/>
                  </a:cubicBezTo>
                  <a:cubicBezTo>
                    <a:pt x="236146" y="608827"/>
                    <a:pt x="222496" y="630620"/>
                    <a:pt x="209782" y="653180"/>
                  </a:cubicBezTo>
                  <a:cubicBezTo>
                    <a:pt x="197069" y="675740"/>
                    <a:pt x="187613" y="693442"/>
                    <a:pt x="181413" y="706288"/>
                  </a:cubicBezTo>
                  <a:lnTo>
                    <a:pt x="0" y="706288"/>
                  </a:lnTo>
                  <a:cubicBezTo>
                    <a:pt x="29715" y="651136"/>
                    <a:pt x="64802" y="594195"/>
                    <a:pt x="105261" y="535465"/>
                  </a:cubicBezTo>
                  <a:cubicBezTo>
                    <a:pt x="145720" y="476735"/>
                    <a:pt x="190851" y="414380"/>
                    <a:pt x="240652" y="348399"/>
                  </a:cubicBezTo>
                  <a:lnTo>
                    <a:pt x="1019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DA2ED443-F48F-44DC-87E8-4E290722F121}"/>
                </a:ext>
              </a:extLst>
            </p:cNvPr>
            <p:cNvSpPr/>
            <p:nvPr/>
          </p:nvSpPr>
          <p:spPr>
            <a:xfrm>
              <a:off x="8723916" y="5173763"/>
              <a:ext cx="500414" cy="706288"/>
            </a:xfrm>
            <a:custGeom>
              <a:avLst/>
              <a:gdLst>
                <a:gd name="connsiteX0" fmla="*/ 0 w 500414"/>
                <a:gd name="connsiteY0" fmla="*/ 0 h 706288"/>
                <a:gd name="connsiteX1" fmla="*/ 476974 w 500414"/>
                <a:gd name="connsiteY1" fmla="*/ 0 h 706288"/>
                <a:gd name="connsiteX2" fmla="*/ 476974 w 500414"/>
                <a:gd name="connsiteY2" fmla="*/ 133512 h 706288"/>
                <a:gd name="connsiteX3" fmla="*/ 158991 w 500414"/>
                <a:gd name="connsiteY3" fmla="*/ 133512 h 706288"/>
                <a:gd name="connsiteX4" fmla="*/ 158991 w 500414"/>
                <a:gd name="connsiteY4" fmla="*/ 272120 h 706288"/>
                <a:gd name="connsiteX5" fmla="*/ 441302 w 500414"/>
                <a:gd name="connsiteY5" fmla="*/ 272120 h 706288"/>
                <a:gd name="connsiteX6" fmla="*/ 441302 w 500414"/>
                <a:gd name="connsiteY6" fmla="*/ 402574 h 706288"/>
                <a:gd name="connsiteX7" fmla="*/ 158991 w 500414"/>
                <a:gd name="connsiteY7" fmla="*/ 402574 h 706288"/>
                <a:gd name="connsiteX8" fmla="*/ 158991 w 500414"/>
                <a:gd name="connsiteY8" fmla="*/ 572776 h 706288"/>
                <a:gd name="connsiteX9" fmla="*/ 500414 w 500414"/>
                <a:gd name="connsiteY9" fmla="*/ 572776 h 706288"/>
                <a:gd name="connsiteX10" fmla="*/ 500414 w 500414"/>
                <a:gd name="connsiteY10" fmla="*/ 706288 h 706288"/>
                <a:gd name="connsiteX11" fmla="*/ 0 w 500414"/>
                <a:gd name="connsiteY11" fmla="*/ 706288 h 706288"/>
                <a:gd name="connsiteX12" fmla="*/ 0 w 500414"/>
                <a:gd name="connsiteY12" fmla="*/ 0 h 706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0414" h="706288">
                  <a:moveTo>
                    <a:pt x="0" y="0"/>
                  </a:moveTo>
                  <a:lnTo>
                    <a:pt x="476974" y="0"/>
                  </a:lnTo>
                  <a:lnTo>
                    <a:pt x="476974" y="133512"/>
                  </a:lnTo>
                  <a:lnTo>
                    <a:pt x="158991" y="133512"/>
                  </a:lnTo>
                  <a:lnTo>
                    <a:pt x="158991" y="272120"/>
                  </a:lnTo>
                  <a:lnTo>
                    <a:pt x="441302" y="272120"/>
                  </a:lnTo>
                  <a:lnTo>
                    <a:pt x="441302" y="402574"/>
                  </a:lnTo>
                  <a:lnTo>
                    <a:pt x="158991" y="402574"/>
                  </a:lnTo>
                  <a:lnTo>
                    <a:pt x="158991" y="572776"/>
                  </a:lnTo>
                  <a:lnTo>
                    <a:pt x="500414" y="572776"/>
                  </a:lnTo>
                  <a:lnTo>
                    <a:pt x="500414" y="706288"/>
                  </a:lnTo>
                  <a:lnTo>
                    <a:pt x="0" y="7062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E4454D86-8870-4C33-8552-20EA5DFD4E38}"/>
                </a:ext>
              </a:extLst>
            </p:cNvPr>
            <p:cNvSpPr/>
            <p:nvPr/>
          </p:nvSpPr>
          <p:spPr>
            <a:xfrm>
              <a:off x="9943117" y="5173763"/>
              <a:ext cx="158991" cy="706288"/>
            </a:xfrm>
            <a:custGeom>
              <a:avLst/>
              <a:gdLst>
                <a:gd name="connsiteX0" fmla="*/ 0 w 158991"/>
                <a:gd name="connsiteY0" fmla="*/ 0 h 706288"/>
                <a:gd name="connsiteX1" fmla="*/ 158991 w 158991"/>
                <a:gd name="connsiteY1" fmla="*/ 0 h 706288"/>
                <a:gd name="connsiteX2" fmla="*/ 158991 w 158991"/>
                <a:gd name="connsiteY2" fmla="*/ 706288 h 706288"/>
                <a:gd name="connsiteX3" fmla="*/ 0 w 158991"/>
                <a:gd name="connsiteY3" fmla="*/ 706288 h 706288"/>
                <a:gd name="connsiteX4" fmla="*/ 0 w 158991"/>
                <a:gd name="connsiteY4" fmla="*/ 0 h 706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991" h="706288">
                  <a:moveTo>
                    <a:pt x="0" y="0"/>
                  </a:moveTo>
                  <a:lnTo>
                    <a:pt x="158991" y="0"/>
                  </a:lnTo>
                  <a:lnTo>
                    <a:pt x="158991" y="706288"/>
                  </a:lnTo>
                  <a:lnTo>
                    <a:pt x="0" y="7062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4926D881-2FE0-4131-9809-70F204F31600}"/>
                </a:ext>
              </a:extLst>
            </p:cNvPr>
            <p:cNvSpPr/>
            <p:nvPr/>
          </p:nvSpPr>
          <p:spPr>
            <a:xfrm>
              <a:off x="10238390" y="5173763"/>
              <a:ext cx="500416" cy="706288"/>
            </a:xfrm>
            <a:custGeom>
              <a:avLst/>
              <a:gdLst>
                <a:gd name="connsiteX0" fmla="*/ 0 w 500416"/>
                <a:gd name="connsiteY0" fmla="*/ 0 h 706288"/>
                <a:gd name="connsiteX1" fmla="*/ 476974 w 500416"/>
                <a:gd name="connsiteY1" fmla="*/ 0 h 706288"/>
                <a:gd name="connsiteX2" fmla="*/ 476974 w 500416"/>
                <a:gd name="connsiteY2" fmla="*/ 133512 h 706288"/>
                <a:gd name="connsiteX3" fmla="*/ 158992 w 500416"/>
                <a:gd name="connsiteY3" fmla="*/ 133512 h 706288"/>
                <a:gd name="connsiteX4" fmla="*/ 158992 w 500416"/>
                <a:gd name="connsiteY4" fmla="*/ 272120 h 706288"/>
                <a:gd name="connsiteX5" fmla="*/ 441303 w 500416"/>
                <a:gd name="connsiteY5" fmla="*/ 272120 h 706288"/>
                <a:gd name="connsiteX6" fmla="*/ 441303 w 500416"/>
                <a:gd name="connsiteY6" fmla="*/ 402574 h 706288"/>
                <a:gd name="connsiteX7" fmla="*/ 158992 w 500416"/>
                <a:gd name="connsiteY7" fmla="*/ 402574 h 706288"/>
                <a:gd name="connsiteX8" fmla="*/ 158992 w 500416"/>
                <a:gd name="connsiteY8" fmla="*/ 572776 h 706288"/>
                <a:gd name="connsiteX9" fmla="*/ 500416 w 500416"/>
                <a:gd name="connsiteY9" fmla="*/ 572776 h 706288"/>
                <a:gd name="connsiteX10" fmla="*/ 500416 w 500416"/>
                <a:gd name="connsiteY10" fmla="*/ 706288 h 706288"/>
                <a:gd name="connsiteX11" fmla="*/ 0 w 500416"/>
                <a:gd name="connsiteY11" fmla="*/ 706288 h 706288"/>
                <a:gd name="connsiteX12" fmla="*/ 0 w 500416"/>
                <a:gd name="connsiteY12" fmla="*/ 0 h 706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0416" h="706288">
                  <a:moveTo>
                    <a:pt x="0" y="0"/>
                  </a:moveTo>
                  <a:lnTo>
                    <a:pt x="476974" y="0"/>
                  </a:lnTo>
                  <a:lnTo>
                    <a:pt x="476974" y="133512"/>
                  </a:lnTo>
                  <a:lnTo>
                    <a:pt x="158992" y="133512"/>
                  </a:lnTo>
                  <a:lnTo>
                    <a:pt x="158992" y="272120"/>
                  </a:lnTo>
                  <a:lnTo>
                    <a:pt x="441303" y="272120"/>
                  </a:lnTo>
                  <a:lnTo>
                    <a:pt x="441303" y="402574"/>
                  </a:lnTo>
                  <a:lnTo>
                    <a:pt x="158992" y="402574"/>
                  </a:lnTo>
                  <a:lnTo>
                    <a:pt x="158992" y="572776"/>
                  </a:lnTo>
                  <a:lnTo>
                    <a:pt x="500416" y="572776"/>
                  </a:lnTo>
                  <a:lnTo>
                    <a:pt x="500416" y="706288"/>
                  </a:lnTo>
                  <a:lnTo>
                    <a:pt x="0" y="7062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9D3D40DD-AA2D-48A2-BBD9-493F082B4F3A}"/>
                </a:ext>
              </a:extLst>
            </p:cNvPr>
            <p:cNvSpPr/>
            <p:nvPr/>
          </p:nvSpPr>
          <p:spPr>
            <a:xfrm>
              <a:off x="10819416" y="5173763"/>
              <a:ext cx="607428" cy="706288"/>
            </a:xfrm>
            <a:custGeom>
              <a:avLst/>
              <a:gdLst>
                <a:gd name="connsiteX0" fmla="*/ 0 w 607428"/>
                <a:gd name="connsiteY0" fmla="*/ 0 h 706288"/>
                <a:gd name="connsiteX1" fmla="*/ 129435 w 607428"/>
                <a:gd name="connsiteY1" fmla="*/ 0 h 706288"/>
                <a:gd name="connsiteX2" fmla="*/ 203834 w 607428"/>
                <a:gd name="connsiteY2" fmla="*/ 82553 h 706288"/>
                <a:gd name="connsiteX3" fmla="*/ 286897 w 607428"/>
                <a:gd name="connsiteY3" fmla="*/ 187019 h 706288"/>
                <a:gd name="connsiteX4" fmla="*/ 370979 w 607428"/>
                <a:gd name="connsiteY4" fmla="*/ 302185 h 706288"/>
                <a:gd name="connsiteX5" fmla="*/ 449456 w 607428"/>
                <a:gd name="connsiteY5" fmla="*/ 416843 h 706288"/>
                <a:gd name="connsiteX6" fmla="*/ 449456 w 607428"/>
                <a:gd name="connsiteY6" fmla="*/ 0 h 706288"/>
                <a:gd name="connsiteX7" fmla="*/ 607428 w 607428"/>
                <a:gd name="connsiteY7" fmla="*/ 0 h 706288"/>
                <a:gd name="connsiteX8" fmla="*/ 607428 w 607428"/>
                <a:gd name="connsiteY8" fmla="*/ 706288 h 706288"/>
                <a:gd name="connsiteX9" fmla="*/ 473916 w 607428"/>
                <a:gd name="connsiteY9" fmla="*/ 706288 h 706288"/>
                <a:gd name="connsiteX10" fmla="*/ 326136 w 607428"/>
                <a:gd name="connsiteY10" fmla="*/ 466782 h 706288"/>
                <a:gd name="connsiteX11" fmla="*/ 156952 w 607428"/>
                <a:gd name="connsiteY11" fmla="*/ 243583 h 706288"/>
                <a:gd name="connsiteX12" fmla="*/ 156952 w 607428"/>
                <a:gd name="connsiteY12" fmla="*/ 706288 h 706288"/>
                <a:gd name="connsiteX13" fmla="*/ 0 w 607428"/>
                <a:gd name="connsiteY13" fmla="*/ 706288 h 706288"/>
                <a:gd name="connsiteX14" fmla="*/ 0 w 607428"/>
                <a:gd name="connsiteY14" fmla="*/ 0 h 706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07428" h="706288">
                  <a:moveTo>
                    <a:pt x="0" y="0"/>
                  </a:moveTo>
                  <a:lnTo>
                    <a:pt x="129435" y="0"/>
                  </a:lnTo>
                  <a:cubicBezTo>
                    <a:pt x="151856" y="22422"/>
                    <a:pt x="176656" y="49940"/>
                    <a:pt x="203834" y="82553"/>
                  </a:cubicBezTo>
                  <a:cubicBezTo>
                    <a:pt x="231013" y="115167"/>
                    <a:pt x="258700" y="149989"/>
                    <a:pt x="286897" y="187019"/>
                  </a:cubicBezTo>
                  <a:cubicBezTo>
                    <a:pt x="315094" y="224049"/>
                    <a:pt x="343122" y="262438"/>
                    <a:pt x="370979" y="302185"/>
                  </a:cubicBezTo>
                  <a:cubicBezTo>
                    <a:pt x="398837" y="341933"/>
                    <a:pt x="424996" y="380152"/>
                    <a:pt x="449456" y="416843"/>
                  </a:cubicBezTo>
                  <a:lnTo>
                    <a:pt x="449456" y="0"/>
                  </a:lnTo>
                  <a:lnTo>
                    <a:pt x="607428" y="0"/>
                  </a:lnTo>
                  <a:lnTo>
                    <a:pt x="607428" y="706288"/>
                  </a:lnTo>
                  <a:lnTo>
                    <a:pt x="473916" y="706288"/>
                  </a:lnTo>
                  <a:cubicBezTo>
                    <a:pt x="428393" y="625434"/>
                    <a:pt x="379132" y="545598"/>
                    <a:pt x="326136" y="466782"/>
                  </a:cubicBezTo>
                  <a:cubicBezTo>
                    <a:pt x="273138" y="387966"/>
                    <a:pt x="216744" y="313566"/>
                    <a:pt x="156952" y="243583"/>
                  </a:cubicBezTo>
                  <a:lnTo>
                    <a:pt x="156952" y="706288"/>
                  </a:lnTo>
                  <a:lnTo>
                    <a:pt x="0" y="7062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15C3752-7132-446A-B13E-8BC6FA5408CC}"/>
                </a:ext>
              </a:extLst>
            </p:cNvPr>
            <p:cNvSpPr/>
            <p:nvPr/>
          </p:nvSpPr>
          <p:spPr>
            <a:xfrm>
              <a:off x="12171966" y="5173763"/>
              <a:ext cx="500414" cy="706288"/>
            </a:xfrm>
            <a:custGeom>
              <a:avLst/>
              <a:gdLst>
                <a:gd name="connsiteX0" fmla="*/ 0 w 500414"/>
                <a:gd name="connsiteY0" fmla="*/ 0 h 706288"/>
                <a:gd name="connsiteX1" fmla="*/ 476974 w 500414"/>
                <a:gd name="connsiteY1" fmla="*/ 0 h 706288"/>
                <a:gd name="connsiteX2" fmla="*/ 476974 w 500414"/>
                <a:gd name="connsiteY2" fmla="*/ 133512 h 706288"/>
                <a:gd name="connsiteX3" fmla="*/ 158991 w 500414"/>
                <a:gd name="connsiteY3" fmla="*/ 133512 h 706288"/>
                <a:gd name="connsiteX4" fmla="*/ 158991 w 500414"/>
                <a:gd name="connsiteY4" fmla="*/ 272120 h 706288"/>
                <a:gd name="connsiteX5" fmla="*/ 441302 w 500414"/>
                <a:gd name="connsiteY5" fmla="*/ 272120 h 706288"/>
                <a:gd name="connsiteX6" fmla="*/ 441302 w 500414"/>
                <a:gd name="connsiteY6" fmla="*/ 402574 h 706288"/>
                <a:gd name="connsiteX7" fmla="*/ 158991 w 500414"/>
                <a:gd name="connsiteY7" fmla="*/ 402574 h 706288"/>
                <a:gd name="connsiteX8" fmla="*/ 158991 w 500414"/>
                <a:gd name="connsiteY8" fmla="*/ 572776 h 706288"/>
                <a:gd name="connsiteX9" fmla="*/ 500414 w 500414"/>
                <a:gd name="connsiteY9" fmla="*/ 572776 h 706288"/>
                <a:gd name="connsiteX10" fmla="*/ 500414 w 500414"/>
                <a:gd name="connsiteY10" fmla="*/ 706288 h 706288"/>
                <a:gd name="connsiteX11" fmla="*/ 0 w 500414"/>
                <a:gd name="connsiteY11" fmla="*/ 706288 h 706288"/>
                <a:gd name="connsiteX12" fmla="*/ 0 w 500414"/>
                <a:gd name="connsiteY12" fmla="*/ 0 h 706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0414" h="706288">
                  <a:moveTo>
                    <a:pt x="0" y="0"/>
                  </a:moveTo>
                  <a:lnTo>
                    <a:pt x="476974" y="0"/>
                  </a:lnTo>
                  <a:lnTo>
                    <a:pt x="476974" y="133512"/>
                  </a:lnTo>
                  <a:lnTo>
                    <a:pt x="158991" y="133512"/>
                  </a:lnTo>
                  <a:lnTo>
                    <a:pt x="158991" y="272120"/>
                  </a:lnTo>
                  <a:lnTo>
                    <a:pt x="441302" y="272120"/>
                  </a:lnTo>
                  <a:lnTo>
                    <a:pt x="441302" y="402574"/>
                  </a:lnTo>
                  <a:lnTo>
                    <a:pt x="158991" y="402574"/>
                  </a:lnTo>
                  <a:lnTo>
                    <a:pt x="158991" y="572776"/>
                  </a:lnTo>
                  <a:lnTo>
                    <a:pt x="500414" y="572776"/>
                  </a:lnTo>
                  <a:lnTo>
                    <a:pt x="500414" y="706288"/>
                  </a:lnTo>
                  <a:lnTo>
                    <a:pt x="0" y="7062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378FC35F-F863-4CC2-8FA8-F40FE82A2F5C}"/>
              </a:ext>
            </a:extLst>
          </p:cNvPr>
          <p:cNvGrpSpPr/>
          <p:nvPr userDrawn="1"/>
        </p:nvGrpSpPr>
        <p:grpSpPr>
          <a:xfrm>
            <a:off x="11534154" y="5515735"/>
            <a:ext cx="146331" cy="915706"/>
            <a:chOff x="18426112" y="8593271"/>
            <a:chExt cx="233767" cy="1465129"/>
          </a:xfrm>
          <a:solidFill>
            <a:schemeClr val="accent1"/>
          </a:solidFill>
        </p:grpSpPr>
        <p:sp>
          <p:nvSpPr>
            <p:cNvPr id="86" name="Freeform 23">
              <a:extLst>
                <a:ext uri="{FF2B5EF4-FFF2-40B4-BE49-F238E27FC236}">
                  <a16:creationId xmlns:a16="http://schemas.microsoft.com/office/drawing/2014/main" id="{046C1DBD-92F4-42AC-B94C-02A435EFFC1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427938" y="9213846"/>
              <a:ext cx="230115" cy="230115"/>
            </a:xfrm>
            <a:custGeom>
              <a:avLst/>
              <a:gdLst>
                <a:gd name="T0" fmla="*/ 212725 w 62"/>
                <a:gd name="T1" fmla="*/ 174983 h 62"/>
                <a:gd name="T2" fmla="*/ 174983 w 62"/>
                <a:gd name="T3" fmla="*/ 212725 h 62"/>
                <a:gd name="T4" fmla="*/ 41173 w 62"/>
                <a:gd name="T5" fmla="*/ 212725 h 62"/>
                <a:gd name="T6" fmla="*/ 0 w 62"/>
                <a:gd name="T7" fmla="*/ 174983 h 62"/>
                <a:gd name="T8" fmla="*/ 0 w 62"/>
                <a:gd name="T9" fmla="*/ 41173 h 62"/>
                <a:gd name="T10" fmla="*/ 41173 w 62"/>
                <a:gd name="T11" fmla="*/ 0 h 62"/>
                <a:gd name="T12" fmla="*/ 174983 w 62"/>
                <a:gd name="T13" fmla="*/ 0 h 62"/>
                <a:gd name="T14" fmla="*/ 212725 w 62"/>
                <a:gd name="T15" fmla="*/ 41173 h 62"/>
                <a:gd name="T16" fmla="*/ 212725 w 62"/>
                <a:gd name="T17" fmla="*/ 174983 h 62"/>
                <a:gd name="T18" fmla="*/ 161259 w 62"/>
                <a:gd name="T19" fmla="*/ 72052 h 62"/>
                <a:gd name="T20" fmla="*/ 174983 w 62"/>
                <a:gd name="T21" fmla="*/ 54897 h 62"/>
                <a:gd name="T22" fmla="*/ 154397 w 62"/>
                <a:gd name="T23" fmla="*/ 65190 h 62"/>
                <a:gd name="T24" fmla="*/ 133811 w 62"/>
                <a:gd name="T25" fmla="*/ 54897 h 62"/>
                <a:gd name="T26" fmla="*/ 106363 w 62"/>
                <a:gd name="T27" fmla="*/ 82345 h 62"/>
                <a:gd name="T28" fmla="*/ 106363 w 62"/>
                <a:gd name="T29" fmla="*/ 89207 h 62"/>
                <a:gd name="T30" fmla="*/ 48035 w 62"/>
                <a:gd name="T31" fmla="*/ 58328 h 62"/>
                <a:gd name="T32" fmla="*/ 41173 w 62"/>
                <a:gd name="T33" fmla="*/ 75483 h 62"/>
                <a:gd name="T34" fmla="*/ 54897 w 62"/>
                <a:gd name="T35" fmla="*/ 99500 h 62"/>
                <a:gd name="T36" fmla="*/ 41173 w 62"/>
                <a:gd name="T37" fmla="*/ 96069 h 62"/>
                <a:gd name="T38" fmla="*/ 41173 w 62"/>
                <a:gd name="T39" fmla="*/ 96069 h 62"/>
                <a:gd name="T40" fmla="*/ 65190 w 62"/>
                <a:gd name="T41" fmla="*/ 123518 h 62"/>
                <a:gd name="T42" fmla="*/ 58328 w 62"/>
                <a:gd name="T43" fmla="*/ 123518 h 62"/>
                <a:gd name="T44" fmla="*/ 51466 w 62"/>
                <a:gd name="T45" fmla="*/ 123518 h 62"/>
                <a:gd name="T46" fmla="*/ 78914 w 62"/>
                <a:gd name="T47" fmla="*/ 144104 h 62"/>
                <a:gd name="T48" fmla="*/ 44604 w 62"/>
                <a:gd name="T49" fmla="*/ 157828 h 62"/>
                <a:gd name="T50" fmla="*/ 37742 w 62"/>
                <a:gd name="T51" fmla="*/ 157828 h 62"/>
                <a:gd name="T52" fmla="*/ 82345 w 62"/>
                <a:gd name="T53" fmla="*/ 168121 h 62"/>
                <a:gd name="T54" fmla="*/ 164690 w 62"/>
                <a:gd name="T55" fmla="*/ 85776 h 62"/>
                <a:gd name="T56" fmla="*/ 164690 w 62"/>
                <a:gd name="T57" fmla="*/ 82345 h 62"/>
                <a:gd name="T58" fmla="*/ 178415 w 62"/>
                <a:gd name="T59" fmla="*/ 68621 h 62"/>
                <a:gd name="T60" fmla="*/ 161259 w 62"/>
                <a:gd name="T61" fmla="*/ 72052 h 62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62" h="62">
                  <a:moveTo>
                    <a:pt x="62" y="51"/>
                  </a:moveTo>
                  <a:cubicBezTo>
                    <a:pt x="62" y="57"/>
                    <a:pt x="57" y="62"/>
                    <a:pt x="51" y="62"/>
                  </a:cubicBezTo>
                  <a:cubicBezTo>
                    <a:pt x="12" y="62"/>
                    <a:pt x="12" y="62"/>
                    <a:pt x="12" y="62"/>
                  </a:cubicBezTo>
                  <a:cubicBezTo>
                    <a:pt x="6" y="62"/>
                    <a:pt x="0" y="57"/>
                    <a:pt x="0" y="5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6"/>
                    <a:pt x="6" y="0"/>
                    <a:pt x="12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57" y="0"/>
                    <a:pt x="62" y="6"/>
                    <a:pt x="62" y="12"/>
                  </a:cubicBezTo>
                  <a:lnTo>
                    <a:pt x="62" y="51"/>
                  </a:lnTo>
                  <a:close/>
                  <a:moveTo>
                    <a:pt x="47" y="21"/>
                  </a:moveTo>
                  <a:cubicBezTo>
                    <a:pt x="49" y="20"/>
                    <a:pt x="50" y="18"/>
                    <a:pt x="51" y="16"/>
                  </a:cubicBezTo>
                  <a:cubicBezTo>
                    <a:pt x="49" y="17"/>
                    <a:pt x="47" y="18"/>
                    <a:pt x="45" y="19"/>
                  </a:cubicBezTo>
                  <a:cubicBezTo>
                    <a:pt x="44" y="17"/>
                    <a:pt x="42" y="16"/>
                    <a:pt x="39" y="16"/>
                  </a:cubicBezTo>
                  <a:cubicBezTo>
                    <a:pt x="35" y="16"/>
                    <a:pt x="31" y="20"/>
                    <a:pt x="31" y="24"/>
                  </a:cubicBezTo>
                  <a:cubicBezTo>
                    <a:pt x="31" y="25"/>
                    <a:pt x="31" y="26"/>
                    <a:pt x="31" y="26"/>
                  </a:cubicBezTo>
                  <a:cubicBezTo>
                    <a:pt x="24" y="26"/>
                    <a:pt x="18" y="23"/>
                    <a:pt x="14" y="17"/>
                  </a:cubicBezTo>
                  <a:cubicBezTo>
                    <a:pt x="13" y="19"/>
                    <a:pt x="12" y="20"/>
                    <a:pt x="12" y="22"/>
                  </a:cubicBezTo>
                  <a:cubicBezTo>
                    <a:pt x="12" y="25"/>
                    <a:pt x="14" y="27"/>
                    <a:pt x="16" y="29"/>
                  </a:cubicBezTo>
                  <a:cubicBezTo>
                    <a:pt x="15" y="29"/>
                    <a:pt x="13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32"/>
                    <a:pt x="15" y="35"/>
                    <a:pt x="19" y="36"/>
                  </a:cubicBezTo>
                  <a:cubicBezTo>
                    <a:pt x="18" y="36"/>
                    <a:pt x="18" y="36"/>
                    <a:pt x="17" y="36"/>
                  </a:cubicBezTo>
                  <a:cubicBezTo>
                    <a:pt x="16" y="36"/>
                    <a:pt x="16" y="36"/>
                    <a:pt x="15" y="36"/>
                  </a:cubicBezTo>
                  <a:cubicBezTo>
                    <a:pt x="16" y="39"/>
                    <a:pt x="20" y="42"/>
                    <a:pt x="23" y="42"/>
                  </a:cubicBezTo>
                  <a:cubicBezTo>
                    <a:pt x="20" y="44"/>
                    <a:pt x="17" y="46"/>
                    <a:pt x="13" y="46"/>
                  </a:cubicBezTo>
                  <a:cubicBezTo>
                    <a:pt x="12" y="46"/>
                    <a:pt x="11" y="46"/>
                    <a:pt x="11" y="46"/>
                  </a:cubicBezTo>
                  <a:cubicBezTo>
                    <a:pt x="14" y="48"/>
                    <a:pt x="19" y="49"/>
                    <a:pt x="24" y="49"/>
                  </a:cubicBezTo>
                  <a:cubicBezTo>
                    <a:pt x="39" y="49"/>
                    <a:pt x="48" y="36"/>
                    <a:pt x="48" y="25"/>
                  </a:cubicBezTo>
                  <a:cubicBezTo>
                    <a:pt x="48" y="25"/>
                    <a:pt x="48" y="25"/>
                    <a:pt x="48" y="24"/>
                  </a:cubicBezTo>
                  <a:cubicBezTo>
                    <a:pt x="49" y="23"/>
                    <a:pt x="51" y="22"/>
                    <a:pt x="52" y="20"/>
                  </a:cubicBezTo>
                  <a:cubicBezTo>
                    <a:pt x="50" y="20"/>
                    <a:pt x="49" y="21"/>
                    <a:pt x="47" y="2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 sz="1125" dirty="0"/>
            </a:p>
          </p:txBody>
        </p:sp>
        <p:sp>
          <p:nvSpPr>
            <p:cNvPr id="87" name="Freeform 129">
              <a:extLst>
                <a:ext uri="{FF2B5EF4-FFF2-40B4-BE49-F238E27FC236}">
                  <a16:creationId xmlns:a16="http://schemas.microsoft.com/office/drawing/2014/main" id="{592FD894-63E8-43A0-A38D-76AB6D737D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429655" y="8593271"/>
              <a:ext cx="226680" cy="230115"/>
            </a:xfrm>
            <a:custGeom>
              <a:avLst/>
              <a:gdLst>
                <a:gd name="T0" fmla="*/ 209550 w 61"/>
                <a:gd name="T1" fmla="*/ 174983 h 62"/>
                <a:gd name="T2" fmla="*/ 171762 w 61"/>
                <a:gd name="T3" fmla="*/ 212725 h 62"/>
                <a:gd name="T4" fmla="*/ 37788 w 61"/>
                <a:gd name="T5" fmla="*/ 212725 h 62"/>
                <a:gd name="T6" fmla="*/ 0 w 61"/>
                <a:gd name="T7" fmla="*/ 174983 h 62"/>
                <a:gd name="T8" fmla="*/ 0 w 61"/>
                <a:gd name="T9" fmla="*/ 41173 h 62"/>
                <a:gd name="T10" fmla="*/ 37788 w 61"/>
                <a:gd name="T11" fmla="*/ 0 h 62"/>
                <a:gd name="T12" fmla="*/ 171762 w 61"/>
                <a:gd name="T13" fmla="*/ 0 h 62"/>
                <a:gd name="T14" fmla="*/ 209550 w 61"/>
                <a:gd name="T15" fmla="*/ 41173 h 62"/>
                <a:gd name="T16" fmla="*/ 209550 w 61"/>
                <a:gd name="T17" fmla="*/ 174983 h 62"/>
                <a:gd name="T18" fmla="*/ 37788 w 61"/>
                <a:gd name="T19" fmla="*/ 41173 h 62"/>
                <a:gd name="T20" fmla="*/ 34352 w 61"/>
                <a:gd name="T21" fmla="*/ 41173 h 62"/>
                <a:gd name="T22" fmla="*/ 34352 w 61"/>
                <a:gd name="T23" fmla="*/ 44604 h 62"/>
                <a:gd name="T24" fmla="*/ 34352 w 61"/>
                <a:gd name="T25" fmla="*/ 61759 h 62"/>
                <a:gd name="T26" fmla="*/ 37788 w 61"/>
                <a:gd name="T27" fmla="*/ 68621 h 62"/>
                <a:gd name="T28" fmla="*/ 144280 w 61"/>
                <a:gd name="T29" fmla="*/ 174983 h 62"/>
                <a:gd name="T30" fmla="*/ 147716 w 61"/>
                <a:gd name="T31" fmla="*/ 178415 h 62"/>
                <a:gd name="T32" fmla="*/ 168327 w 61"/>
                <a:gd name="T33" fmla="*/ 178415 h 62"/>
                <a:gd name="T34" fmla="*/ 168327 w 61"/>
                <a:gd name="T35" fmla="*/ 174983 h 62"/>
                <a:gd name="T36" fmla="*/ 171762 w 61"/>
                <a:gd name="T37" fmla="*/ 174983 h 62"/>
                <a:gd name="T38" fmla="*/ 37788 w 61"/>
                <a:gd name="T39" fmla="*/ 41173 h 62"/>
                <a:gd name="T40" fmla="*/ 37788 w 61"/>
                <a:gd name="T41" fmla="*/ 92638 h 62"/>
                <a:gd name="T42" fmla="*/ 34352 w 61"/>
                <a:gd name="T43" fmla="*/ 96069 h 62"/>
                <a:gd name="T44" fmla="*/ 34352 w 61"/>
                <a:gd name="T45" fmla="*/ 99500 h 62"/>
                <a:gd name="T46" fmla="*/ 34352 w 61"/>
                <a:gd name="T47" fmla="*/ 116656 h 62"/>
                <a:gd name="T48" fmla="*/ 37788 w 61"/>
                <a:gd name="T49" fmla="*/ 120087 h 62"/>
                <a:gd name="T50" fmla="*/ 92752 w 61"/>
                <a:gd name="T51" fmla="*/ 174983 h 62"/>
                <a:gd name="T52" fmla="*/ 96187 w 61"/>
                <a:gd name="T53" fmla="*/ 178415 h 62"/>
                <a:gd name="T54" fmla="*/ 113363 w 61"/>
                <a:gd name="T55" fmla="*/ 178415 h 62"/>
                <a:gd name="T56" fmla="*/ 116798 w 61"/>
                <a:gd name="T57" fmla="*/ 174983 h 62"/>
                <a:gd name="T58" fmla="*/ 116798 w 61"/>
                <a:gd name="T59" fmla="*/ 171552 h 62"/>
                <a:gd name="T60" fmla="*/ 37788 w 61"/>
                <a:gd name="T61" fmla="*/ 92638 h 62"/>
                <a:gd name="T62" fmla="*/ 51529 w 61"/>
                <a:gd name="T63" fmla="*/ 144104 h 62"/>
                <a:gd name="T64" fmla="*/ 34352 w 61"/>
                <a:gd name="T65" fmla="*/ 161259 h 62"/>
                <a:gd name="T66" fmla="*/ 51529 w 61"/>
                <a:gd name="T67" fmla="*/ 178415 h 62"/>
                <a:gd name="T68" fmla="*/ 68705 w 61"/>
                <a:gd name="T69" fmla="*/ 161259 h 62"/>
                <a:gd name="T70" fmla="*/ 51529 w 61"/>
                <a:gd name="T71" fmla="*/ 144104 h 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61" h="62">
                  <a:moveTo>
                    <a:pt x="61" y="51"/>
                  </a:moveTo>
                  <a:cubicBezTo>
                    <a:pt x="61" y="57"/>
                    <a:pt x="56" y="62"/>
                    <a:pt x="50" y="62"/>
                  </a:cubicBezTo>
                  <a:cubicBezTo>
                    <a:pt x="11" y="62"/>
                    <a:pt x="11" y="62"/>
                    <a:pt x="11" y="62"/>
                  </a:cubicBezTo>
                  <a:cubicBezTo>
                    <a:pt x="5" y="62"/>
                    <a:pt x="0" y="57"/>
                    <a:pt x="0" y="5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6"/>
                    <a:pt x="5" y="0"/>
                    <a:pt x="11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56" y="0"/>
                    <a:pt x="61" y="6"/>
                    <a:pt x="61" y="12"/>
                  </a:cubicBezTo>
                  <a:lnTo>
                    <a:pt x="61" y="51"/>
                  </a:lnTo>
                  <a:close/>
                  <a:moveTo>
                    <a:pt x="11" y="12"/>
                  </a:moveTo>
                  <a:cubicBezTo>
                    <a:pt x="11" y="12"/>
                    <a:pt x="11" y="12"/>
                    <a:pt x="10" y="12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9"/>
                    <a:pt x="11" y="20"/>
                    <a:pt x="11" y="20"/>
                  </a:cubicBezTo>
                  <a:cubicBezTo>
                    <a:pt x="28" y="20"/>
                    <a:pt x="42" y="34"/>
                    <a:pt x="42" y="51"/>
                  </a:cubicBezTo>
                  <a:cubicBezTo>
                    <a:pt x="42" y="51"/>
                    <a:pt x="43" y="52"/>
                    <a:pt x="43" y="52"/>
                  </a:cubicBezTo>
                  <a:cubicBezTo>
                    <a:pt x="49" y="52"/>
                    <a:pt x="49" y="52"/>
                    <a:pt x="49" y="52"/>
                  </a:cubicBezTo>
                  <a:cubicBezTo>
                    <a:pt x="49" y="52"/>
                    <a:pt x="49" y="52"/>
                    <a:pt x="49" y="51"/>
                  </a:cubicBezTo>
                  <a:cubicBezTo>
                    <a:pt x="50" y="51"/>
                    <a:pt x="50" y="51"/>
                    <a:pt x="50" y="51"/>
                  </a:cubicBezTo>
                  <a:cubicBezTo>
                    <a:pt x="49" y="30"/>
                    <a:pt x="32" y="13"/>
                    <a:pt x="11" y="12"/>
                  </a:cubicBezTo>
                  <a:close/>
                  <a:moveTo>
                    <a:pt x="11" y="27"/>
                  </a:moveTo>
                  <a:cubicBezTo>
                    <a:pt x="11" y="27"/>
                    <a:pt x="11" y="28"/>
                    <a:pt x="10" y="28"/>
                  </a:cubicBezTo>
                  <a:cubicBezTo>
                    <a:pt x="10" y="28"/>
                    <a:pt x="10" y="28"/>
                    <a:pt x="10" y="29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0" y="35"/>
                    <a:pt x="11" y="35"/>
                    <a:pt x="11" y="35"/>
                  </a:cubicBezTo>
                  <a:cubicBezTo>
                    <a:pt x="19" y="36"/>
                    <a:pt x="26" y="42"/>
                    <a:pt x="27" y="51"/>
                  </a:cubicBezTo>
                  <a:cubicBezTo>
                    <a:pt x="27" y="51"/>
                    <a:pt x="27" y="52"/>
                    <a:pt x="28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2"/>
                    <a:pt x="34" y="52"/>
                    <a:pt x="34" y="51"/>
                  </a:cubicBezTo>
                  <a:cubicBezTo>
                    <a:pt x="34" y="51"/>
                    <a:pt x="34" y="51"/>
                    <a:pt x="34" y="50"/>
                  </a:cubicBezTo>
                  <a:cubicBezTo>
                    <a:pt x="34" y="38"/>
                    <a:pt x="24" y="28"/>
                    <a:pt x="11" y="27"/>
                  </a:cubicBezTo>
                  <a:close/>
                  <a:moveTo>
                    <a:pt x="15" y="42"/>
                  </a:moveTo>
                  <a:cubicBezTo>
                    <a:pt x="12" y="42"/>
                    <a:pt x="10" y="44"/>
                    <a:pt x="10" y="47"/>
                  </a:cubicBezTo>
                  <a:cubicBezTo>
                    <a:pt x="10" y="50"/>
                    <a:pt x="12" y="52"/>
                    <a:pt x="15" y="52"/>
                  </a:cubicBezTo>
                  <a:cubicBezTo>
                    <a:pt x="18" y="52"/>
                    <a:pt x="20" y="50"/>
                    <a:pt x="20" y="47"/>
                  </a:cubicBezTo>
                  <a:cubicBezTo>
                    <a:pt x="20" y="44"/>
                    <a:pt x="18" y="42"/>
                    <a:pt x="15" y="4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 sz="1125" dirty="0"/>
            </a:p>
          </p:txBody>
        </p:sp>
        <p:sp>
          <p:nvSpPr>
            <p:cNvPr id="88" name="Freeform 188">
              <a:extLst>
                <a:ext uri="{FF2B5EF4-FFF2-40B4-BE49-F238E27FC236}">
                  <a16:creationId xmlns:a16="http://schemas.microsoft.com/office/drawing/2014/main" id="{2DB9C388-41DC-48C2-9062-D6698315A8F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26112" y="9828285"/>
              <a:ext cx="233767" cy="230115"/>
            </a:xfrm>
            <a:custGeom>
              <a:avLst/>
              <a:gdLst>
                <a:gd name="T0" fmla="*/ 165315 w 59"/>
                <a:gd name="T1" fmla="*/ 200025 h 58"/>
                <a:gd name="T2" fmla="*/ 141207 w 59"/>
                <a:gd name="T3" fmla="*/ 200025 h 58"/>
                <a:gd name="T4" fmla="*/ 141207 w 59"/>
                <a:gd name="T5" fmla="*/ 120705 h 58"/>
                <a:gd name="T6" fmla="*/ 165315 w 59"/>
                <a:gd name="T7" fmla="*/ 120705 h 58"/>
                <a:gd name="T8" fmla="*/ 168759 w 59"/>
                <a:gd name="T9" fmla="*/ 89666 h 58"/>
                <a:gd name="T10" fmla="*/ 141207 w 59"/>
                <a:gd name="T11" fmla="*/ 89666 h 58"/>
                <a:gd name="T12" fmla="*/ 141207 w 59"/>
                <a:gd name="T13" fmla="*/ 72423 h 58"/>
                <a:gd name="T14" fmla="*/ 154983 w 59"/>
                <a:gd name="T15" fmla="*/ 58628 h 58"/>
                <a:gd name="T16" fmla="*/ 172203 w 59"/>
                <a:gd name="T17" fmla="*/ 58628 h 58"/>
                <a:gd name="T18" fmla="*/ 172203 w 59"/>
                <a:gd name="T19" fmla="*/ 31038 h 58"/>
                <a:gd name="T20" fmla="*/ 148095 w 59"/>
                <a:gd name="T21" fmla="*/ 27590 h 58"/>
                <a:gd name="T22" fmla="*/ 110210 w 59"/>
                <a:gd name="T23" fmla="*/ 68974 h 58"/>
                <a:gd name="T24" fmla="*/ 110210 w 59"/>
                <a:gd name="T25" fmla="*/ 89666 h 58"/>
                <a:gd name="T26" fmla="*/ 82658 w 59"/>
                <a:gd name="T27" fmla="*/ 89666 h 58"/>
                <a:gd name="T28" fmla="*/ 82658 w 59"/>
                <a:gd name="T29" fmla="*/ 120705 h 58"/>
                <a:gd name="T30" fmla="*/ 110210 w 59"/>
                <a:gd name="T31" fmla="*/ 120705 h 58"/>
                <a:gd name="T32" fmla="*/ 110210 w 59"/>
                <a:gd name="T33" fmla="*/ 200025 h 58"/>
                <a:gd name="T34" fmla="*/ 37885 w 59"/>
                <a:gd name="T35" fmla="*/ 200025 h 58"/>
                <a:gd name="T36" fmla="*/ 0 w 59"/>
                <a:gd name="T37" fmla="*/ 162089 h 58"/>
                <a:gd name="T38" fmla="*/ 0 w 59"/>
                <a:gd name="T39" fmla="*/ 34487 h 58"/>
                <a:gd name="T40" fmla="*/ 37885 w 59"/>
                <a:gd name="T41" fmla="*/ 0 h 58"/>
                <a:gd name="T42" fmla="*/ 165315 w 59"/>
                <a:gd name="T43" fmla="*/ 0 h 58"/>
                <a:gd name="T44" fmla="*/ 203200 w 59"/>
                <a:gd name="T45" fmla="*/ 34487 h 58"/>
                <a:gd name="T46" fmla="*/ 203200 w 59"/>
                <a:gd name="T47" fmla="*/ 162089 h 58"/>
                <a:gd name="T48" fmla="*/ 165315 w 59"/>
                <a:gd name="T49" fmla="*/ 200025 h 5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59" h="58">
                  <a:moveTo>
                    <a:pt x="48" y="58"/>
                  </a:moveTo>
                  <a:cubicBezTo>
                    <a:pt x="41" y="58"/>
                    <a:pt x="41" y="58"/>
                    <a:pt x="41" y="58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9" y="26"/>
                    <a:pt x="49" y="26"/>
                    <a:pt x="49" y="26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41" y="21"/>
                    <a:pt x="41" y="21"/>
                    <a:pt x="41" y="21"/>
                  </a:cubicBezTo>
                  <a:cubicBezTo>
                    <a:pt x="41" y="18"/>
                    <a:pt x="42" y="17"/>
                    <a:pt x="45" y="17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49" y="9"/>
                    <a:pt x="47" y="8"/>
                    <a:pt x="43" y="8"/>
                  </a:cubicBezTo>
                  <a:cubicBezTo>
                    <a:pt x="37" y="8"/>
                    <a:pt x="32" y="12"/>
                    <a:pt x="32" y="20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32" y="58"/>
                    <a:pt x="32" y="58"/>
                    <a:pt x="32" y="58"/>
                  </a:cubicBezTo>
                  <a:cubicBezTo>
                    <a:pt x="11" y="58"/>
                    <a:pt x="11" y="58"/>
                    <a:pt x="11" y="58"/>
                  </a:cubicBezTo>
                  <a:cubicBezTo>
                    <a:pt x="5" y="58"/>
                    <a:pt x="0" y="53"/>
                    <a:pt x="0" y="47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1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4" y="0"/>
                    <a:pt x="59" y="4"/>
                    <a:pt x="59" y="10"/>
                  </a:cubicBezTo>
                  <a:cubicBezTo>
                    <a:pt x="59" y="47"/>
                    <a:pt x="59" y="47"/>
                    <a:pt x="59" y="47"/>
                  </a:cubicBezTo>
                  <a:cubicBezTo>
                    <a:pt x="59" y="53"/>
                    <a:pt x="54" y="58"/>
                    <a:pt x="48" y="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125" dirty="0"/>
            </a:p>
          </p:txBody>
        </p:sp>
      </p:grpSp>
      <p:sp>
        <p:nvSpPr>
          <p:cNvPr id="89" name="TextBox 88">
            <a:extLst>
              <a:ext uri="{FF2B5EF4-FFF2-40B4-BE49-F238E27FC236}">
                <a16:creationId xmlns:a16="http://schemas.microsoft.com/office/drawing/2014/main" id="{1FCAF333-11B5-4DE8-8090-593651D93DFC}"/>
              </a:ext>
            </a:extLst>
          </p:cNvPr>
          <p:cNvSpPr txBox="1"/>
          <p:nvPr userDrawn="1"/>
        </p:nvSpPr>
        <p:spPr>
          <a:xfrm rot="10800000" flipV="1">
            <a:off x="11185351" y="170173"/>
            <a:ext cx="9488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2500" b="1" i="0" smtClean="0">
                <a:solidFill>
                  <a:schemeClr val="bg1">
                    <a:lumMod val="85000"/>
                    <a:alpha val="60000"/>
                  </a:schemeClr>
                </a:solidFill>
                <a:latin typeface="+mj-lt"/>
                <a:ea typeface="Roboto Condensed" panose="02000000000000000000" pitchFamily="2" charset="0"/>
                <a:cs typeface="Segoe UI" panose="020B0502040204020203" pitchFamily="34" charset="0"/>
              </a:rPr>
              <a:pPr algn="ctr"/>
              <a:t>‹nº›</a:t>
            </a:fld>
            <a:endParaRPr lang="id-ID" sz="8625" b="1" i="0" dirty="0">
              <a:solidFill>
                <a:schemeClr val="bg1">
                  <a:lumMod val="85000"/>
                  <a:alpha val="60000"/>
                </a:schemeClr>
              </a:solidFill>
              <a:latin typeface="+mj-lt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1B898D1-BA07-499C-BF25-E1642BC4D8B6}"/>
              </a:ext>
            </a:extLst>
          </p:cNvPr>
          <p:cNvGrpSpPr/>
          <p:nvPr userDrawn="1"/>
        </p:nvGrpSpPr>
        <p:grpSpPr>
          <a:xfrm>
            <a:off x="44029" y="5723707"/>
            <a:ext cx="2597748" cy="1127203"/>
            <a:chOff x="4314092" y="5791200"/>
            <a:chExt cx="4360991" cy="1895231"/>
          </a:xfrm>
          <a:solidFill>
            <a:schemeClr val="accent1">
              <a:alpha val="4000"/>
            </a:schemeClr>
          </a:solidFill>
        </p:grpSpPr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7B8234FE-4A52-44F4-9758-5F840D258760}"/>
                </a:ext>
              </a:extLst>
            </p:cNvPr>
            <p:cNvGrpSpPr/>
            <p:nvPr/>
          </p:nvGrpSpPr>
          <p:grpSpPr>
            <a:xfrm>
              <a:off x="4314092" y="5791200"/>
              <a:ext cx="4360991" cy="117231"/>
              <a:chOff x="4314092" y="5791200"/>
              <a:chExt cx="4360991" cy="117231"/>
            </a:xfrm>
            <a:grpFill/>
          </p:grpSpPr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id="{5E4E1A78-A892-4E82-BBCD-063EC6C5E8CD}"/>
                  </a:ext>
                </a:extLst>
              </p:cNvPr>
              <p:cNvSpPr/>
              <p:nvPr/>
            </p:nvSpPr>
            <p:spPr>
              <a:xfrm>
                <a:off x="431409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33" name="Oval 132">
                <a:extLst>
                  <a:ext uri="{FF2B5EF4-FFF2-40B4-BE49-F238E27FC236}">
                    <a16:creationId xmlns:a16="http://schemas.microsoft.com/office/drawing/2014/main" id="{68D8F2E8-18FC-42CB-89F3-1458A9744DDB}"/>
                  </a:ext>
                </a:extLst>
              </p:cNvPr>
              <p:cNvSpPr/>
              <p:nvPr/>
            </p:nvSpPr>
            <p:spPr>
              <a:xfrm>
                <a:off x="484456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34" name="Oval 133">
                <a:extLst>
                  <a:ext uri="{FF2B5EF4-FFF2-40B4-BE49-F238E27FC236}">
                    <a16:creationId xmlns:a16="http://schemas.microsoft.com/office/drawing/2014/main" id="{833EFE18-A62E-4AC8-9373-4543847311DA}"/>
                  </a:ext>
                </a:extLst>
              </p:cNvPr>
              <p:cNvSpPr/>
              <p:nvPr/>
            </p:nvSpPr>
            <p:spPr>
              <a:xfrm>
                <a:off x="537503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35" name="Oval 134">
                <a:extLst>
                  <a:ext uri="{FF2B5EF4-FFF2-40B4-BE49-F238E27FC236}">
                    <a16:creationId xmlns:a16="http://schemas.microsoft.com/office/drawing/2014/main" id="{145E626D-8378-43D8-8D76-B204C4D9FE64}"/>
                  </a:ext>
                </a:extLst>
              </p:cNvPr>
              <p:cNvSpPr/>
              <p:nvPr/>
            </p:nvSpPr>
            <p:spPr>
              <a:xfrm>
                <a:off x="590550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36" name="Oval 135">
                <a:extLst>
                  <a:ext uri="{FF2B5EF4-FFF2-40B4-BE49-F238E27FC236}">
                    <a16:creationId xmlns:a16="http://schemas.microsoft.com/office/drawing/2014/main" id="{A1168143-61FF-4836-ABBB-B59CD8069F81}"/>
                  </a:ext>
                </a:extLst>
              </p:cNvPr>
              <p:cNvSpPr/>
              <p:nvPr/>
            </p:nvSpPr>
            <p:spPr>
              <a:xfrm>
                <a:off x="643597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37" name="Oval 136">
                <a:extLst>
                  <a:ext uri="{FF2B5EF4-FFF2-40B4-BE49-F238E27FC236}">
                    <a16:creationId xmlns:a16="http://schemas.microsoft.com/office/drawing/2014/main" id="{F7E7F152-DE48-4974-8A3D-215D22F84AC8}"/>
                  </a:ext>
                </a:extLst>
              </p:cNvPr>
              <p:cNvSpPr/>
              <p:nvPr/>
            </p:nvSpPr>
            <p:spPr>
              <a:xfrm>
                <a:off x="696644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38" name="Oval 137">
                <a:extLst>
                  <a:ext uri="{FF2B5EF4-FFF2-40B4-BE49-F238E27FC236}">
                    <a16:creationId xmlns:a16="http://schemas.microsoft.com/office/drawing/2014/main" id="{97F6F5D5-14A6-4E53-B635-E2BA7B6A79E4}"/>
                  </a:ext>
                </a:extLst>
              </p:cNvPr>
              <p:cNvSpPr/>
              <p:nvPr/>
            </p:nvSpPr>
            <p:spPr>
              <a:xfrm>
                <a:off x="749691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39" name="Oval 138">
                <a:extLst>
                  <a:ext uri="{FF2B5EF4-FFF2-40B4-BE49-F238E27FC236}">
                    <a16:creationId xmlns:a16="http://schemas.microsoft.com/office/drawing/2014/main" id="{165E0206-F7BF-41E5-AFDB-62214C01A01B}"/>
                  </a:ext>
                </a:extLst>
              </p:cNvPr>
              <p:cNvSpPr/>
              <p:nvPr/>
            </p:nvSpPr>
            <p:spPr>
              <a:xfrm>
                <a:off x="802738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40" name="Oval 139">
                <a:extLst>
                  <a:ext uri="{FF2B5EF4-FFF2-40B4-BE49-F238E27FC236}">
                    <a16:creationId xmlns:a16="http://schemas.microsoft.com/office/drawing/2014/main" id="{CFEF3156-0099-47CF-896F-B94F1A2C173F}"/>
                  </a:ext>
                </a:extLst>
              </p:cNvPr>
              <p:cNvSpPr/>
              <p:nvPr/>
            </p:nvSpPr>
            <p:spPr>
              <a:xfrm>
                <a:off x="855785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</p:grp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1025FDB7-E717-4E94-9FB2-771D752FA45E}"/>
                </a:ext>
              </a:extLst>
            </p:cNvPr>
            <p:cNvGrpSpPr/>
            <p:nvPr/>
          </p:nvGrpSpPr>
          <p:grpSpPr>
            <a:xfrm>
              <a:off x="4314092" y="6235700"/>
              <a:ext cx="4360991" cy="117231"/>
              <a:chOff x="4314092" y="5791200"/>
              <a:chExt cx="4360991" cy="117231"/>
            </a:xfrm>
            <a:grpFill/>
          </p:grpSpPr>
          <p:sp>
            <p:nvSpPr>
              <p:cNvPr id="123" name="Oval 122">
                <a:extLst>
                  <a:ext uri="{FF2B5EF4-FFF2-40B4-BE49-F238E27FC236}">
                    <a16:creationId xmlns:a16="http://schemas.microsoft.com/office/drawing/2014/main" id="{E03CD51C-6770-4070-90D1-9FCE38F7ABBA}"/>
                  </a:ext>
                </a:extLst>
              </p:cNvPr>
              <p:cNvSpPr/>
              <p:nvPr/>
            </p:nvSpPr>
            <p:spPr>
              <a:xfrm>
                <a:off x="431409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24" name="Oval 123">
                <a:extLst>
                  <a:ext uri="{FF2B5EF4-FFF2-40B4-BE49-F238E27FC236}">
                    <a16:creationId xmlns:a16="http://schemas.microsoft.com/office/drawing/2014/main" id="{CD58CEBF-88B4-4572-82D4-1440A62175C2}"/>
                  </a:ext>
                </a:extLst>
              </p:cNvPr>
              <p:cNvSpPr/>
              <p:nvPr/>
            </p:nvSpPr>
            <p:spPr>
              <a:xfrm>
                <a:off x="484456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25" name="Oval 124">
                <a:extLst>
                  <a:ext uri="{FF2B5EF4-FFF2-40B4-BE49-F238E27FC236}">
                    <a16:creationId xmlns:a16="http://schemas.microsoft.com/office/drawing/2014/main" id="{4E763B10-DF60-44B0-B0F1-979F4DEFA91A}"/>
                  </a:ext>
                </a:extLst>
              </p:cNvPr>
              <p:cNvSpPr/>
              <p:nvPr/>
            </p:nvSpPr>
            <p:spPr>
              <a:xfrm>
                <a:off x="537503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26" name="Oval 125">
                <a:extLst>
                  <a:ext uri="{FF2B5EF4-FFF2-40B4-BE49-F238E27FC236}">
                    <a16:creationId xmlns:a16="http://schemas.microsoft.com/office/drawing/2014/main" id="{F6050DCC-7926-4162-96B6-6D2E1A6DBCF0}"/>
                  </a:ext>
                </a:extLst>
              </p:cNvPr>
              <p:cNvSpPr/>
              <p:nvPr/>
            </p:nvSpPr>
            <p:spPr>
              <a:xfrm>
                <a:off x="590550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27" name="Oval 126">
                <a:extLst>
                  <a:ext uri="{FF2B5EF4-FFF2-40B4-BE49-F238E27FC236}">
                    <a16:creationId xmlns:a16="http://schemas.microsoft.com/office/drawing/2014/main" id="{814C19DB-BDE4-45BE-AB2A-1B06A9E79773}"/>
                  </a:ext>
                </a:extLst>
              </p:cNvPr>
              <p:cNvSpPr/>
              <p:nvPr/>
            </p:nvSpPr>
            <p:spPr>
              <a:xfrm>
                <a:off x="643597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28" name="Oval 127">
                <a:extLst>
                  <a:ext uri="{FF2B5EF4-FFF2-40B4-BE49-F238E27FC236}">
                    <a16:creationId xmlns:a16="http://schemas.microsoft.com/office/drawing/2014/main" id="{11290940-6E13-4A2C-A2AB-22DF99A833EB}"/>
                  </a:ext>
                </a:extLst>
              </p:cNvPr>
              <p:cNvSpPr/>
              <p:nvPr/>
            </p:nvSpPr>
            <p:spPr>
              <a:xfrm>
                <a:off x="696644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29" name="Oval 128">
                <a:extLst>
                  <a:ext uri="{FF2B5EF4-FFF2-40B4-BE49-F238E27FC236}">
                    <a16:creationId xmlns:a16="http://schemas.microsoft.com/office/drawing/2014/main" id="{5D414DCE-DBFE-4AFA-B881-6711723B693E}"/>
                  </a:ext>
                </a:extLst>
              </p:cNvPr>
              <p:cNvSpPr/>
              <p:nvPr/>
            </p:nvSpPr>
            <p:spPr>
              <a:xfrm>
                <a:off x="749691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30" name="Oval 129">
                <a:extLst>
                  <a:ext uri="{FF2B5EF4-FFF2-40B4-BE49-F238E27FC236}">
                    <a16:creationId xmlns:a16="http://schemas.microsoft.com/office/drawing/2014/main" id="{BEE92E7C-F88E-4E7A-B317-98E8CD7BED03}"/>
                  </a:ext>
                </a:extLst>
              </p:cNvPr>
              <p:cNvSpPr/>
              <p:nvPr/>
            </p:nvSpPr>
            <p:spPr>
              <a:xfrm>
                <a:off x="802738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31" name="Oval 130">
                <a:extLst>
                  <a:ext uri="{FF2B5EF4-FFF2-40B4-BE49-F238E27FC236}">
                    <a16:creationId xmlns:a16="http://schemas.microsoft.com/office/drawing/2014/main" id="{39552AE1-2B21-4E53-AC16-12077274E09A}"/>
                  </a:ext>
                </a:extLst>
              </p:cNvPr>
              <p:cNvSpPr/>
              <p:nvPr/>
            </p:nvSpPr>
            <p:spPr>
              <a:xfrm>
                <a:off x="855785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00D7939F-7EF9-4BE0-82DD-0B7396A9D78F}"/>
                </a:ext>
              </a:extLst>
            </p:cNvPr>
            <p:cNvGrpSpPr/>
            <p:nvPr/>
          </p:nvGrpSpPr>
          <p:grpSpPr>
            <a:xfrm>
              <a:off x="4314092" y="6680200"/>
              <a:ext cx="4360991" cy="117231"/>
              <a:chOff x="4314092" y="5791200"/>
              <a:chExt cx="4360991" cy="117231"/>
            </a:xfrm>
            <a:grpFill/>
          </p:grpSpPr>
          <p:sp>
            <p:nvSpPr>
              <p:cNvPr id="114" name="Oval 113">
                <a:extLst>
                  <a:ext uri="{FF2B5EF4-FFF2-40B4-BE49-F238E27FC236}">
                    <a16:creationId xmlns:a16="http://schemas.microsoft.com/office/drawing/2014/main" id="{A9B0057C-5052-435D-B31A-2F9DFF235B9F}"/>
                  </a:ext>
                </a:extLst>
              </p:cNvPr>
              <p:cNvSpPr/>
              <p:nvPr/>
            </p:nvSpPr>
            <p:spPr>
              <a:xfrm>
                <a:off x="431409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15" name="Oval 114">
                <a:extLst>
                  <a:ext uri="{FF2B5EF4-FFF2-40B4-BE49-F238E27FC236}">
                    <a16:creationId xmlns:a16="http://schemas.microsoft.com/office/drawing/2014/main" id="{2EB76DB0-9F79-4B06-831C-E3D57904FE51}"/>
                  </a:ext>
                </a:extLst>
              </p:cNvPr>
              <p:cNvSpPr/>
              <p:nvPr/>
            </p:nvSpPr>
            <p:spPr>
              <a:xfrm>
                <a:off x="484456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16" name="Oval 115">
                <a:extLst>
                  <a:ext uri="{FF2B5EF4-FFF2-40B4-BE49-F238E27FC236}">
                    <a16:creationId xmlns:a16="http://schemas.microsoft.com/office/drawing/2014/main" id="{3939D476-41BF-4251-8ACC-032B9A2A5639}"/>
                  </a:ext>
                </a:extLst>
              </p:cNvPr>
              <p:cNvSpPr/>
              <p:nvPr/>
            </p:nvSpPr>
            <p:spPr>
              <a:xfrm>
                <a:off x="537503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BD4694CE-55EB-4CA3-9F2D-C21553A35D90}"/>
                  </a:ext>
                </a:extLst>
              </p:cNvPr>
              <p:cNvSpPr/>
              <p:nvPr/>
            </p:nvSpPr>
            <p:spPr>
              <a:xfrm>
                <a:off x="590550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18" name="Oval 117">
                <a:extLst>
                  <a:ext uri="{FF2B5EF4-FFF2-40B4-BE49-F238E27FC236}">
                    <a16:creationId xmlns:a16="http://schemas.microsoft.com/office/drawing/2014/main" id="{1012AC12-6D0B-4B60-A97D-682693F76557}"/>
                  </a:ext>
                </a:extLst>
              </p:cNvPr>
              <p:cNvSpPr/>
              <p:nvPr/>
            </p:nvSpPr>
            <p:spPr>
              <a:xfrm>
                <a:off x="643597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1C69D6AD-C39F-4C90-89BF-91CCF7D6163D}"/>
                  </a:ext>
                </a:extLst>
              </p:cNvPr>
              <p:cNvSpPr/>
              <p:nvPr/>
            </p:nvSpPr>
            <p:spPr>
              <a:xfrm>
                <a:off x="696644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20" name="Oval 119">
                <a:extLst>
                  <a:ext uri="{FF2B5EF4-FFF2-40B4-BE49-F238E27FC236}">
                    <a16:creationId xmlns:a16="http://schemas.microsoft.com/office/drawing/2014/main" id="{0461B267-4DA3-4E2B-B473-8E166239B22A}"/>
                  </a:ext>
                </a:extLst>
              </p:cNvPr>
              <p:cNvSpPr/>
              <p:nvPr/>
            </p:nvSpPr>
            <p:spPr>
              <a:xfrm>
                <a:off x="749691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21" name="Oval 120">
                <a:extLst>
                  <a:ext uri="{FF2B5EF4-FFF2-40B4-BE49-F238E27FC236}">
                    <a16:creationId xmlns:a16="http://schemas.microsoft.com/office/drawing/2014/main" id="{BB2F327C-B428-42F5-A1E9-7B9E780BD8BC}"/>
                  </a:ext>
                </a:extLst>
              </p:cNvPr>
              <p:cNvSpPr/>
              <p:nvPr/>
            </p:nvSpPr>
            <p:spPr>
              <a:xfrm>
                <a:off x="802738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22" name="Oval 121">
                <a:extLst>
                  <a:ext uri="{FF2B5EF4-FFF2-40B4-BE49-F238E27FC236}">
                    <a16:creationId xmlns:a16="http://schemas.microsoft.com/office/drawing/2014/main" id="{798D46BB-9968-4C83-8B8A-F000ACE73C96}"/>
                  </a:ext>
                </a:extLst>
              </p:cNvPr>
              <p:cNvSpPr/>
              <p:nvPr/>
            </p:nvSpPr>
            <p:spPr>
              <a:xfrm>
                <a:off x="855785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</p:grp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987EFB16-AB56-49CB-BCB5-914D9AE806E1}"/>
                </a:ext>
              </a:extLst>
            </p:cNvPr>
            <p:cNvGrpSpPr/>
            <p:nvPr/>
          </p:nvGrpSpPr>
          <p:grpSpPr>
            <a:xfrm>
              <a:off x="4314092" y="7124700"/>
              <a:ext cx="4360991" cy="117231"/>
              <a:chOff x="4314092" y="5791200"/>
              <a:chExt cx="4360991" cy="117231"/>
            </a:xfrm>
            <a:grpFill/>
          </p:grpSpPr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4385F392-D7FD-4FFD-AF6E-8449FF95848B}"/>
                  </a:ext>
                </a:extLst>
              </p:cNvPr>
              <p:cNvSpPr/>
              <p:nvPr/>
            </p:nvSpPr>
            <p:spPr>
              <a:xfrm>
                <a:off x="431409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06" name="Oval 105">
                <a:extLst>
                  <a:ext uri="{FF2B5EF4-FFF2-40B4-BE49-F238E27FC236}">
                    <a16:creationId xmlns:a16="http://schemas.microsoft.com/office/drawing/2014/main" id="{F767BE6F-2A0E-4A0A-AF15-39686479FC4C}"/>
                  </a:ext>
                </a:extLst>
              </p:cNvPr>
              <p:cNvSpPr/>
              <p:nvPr/>
            </p:nvSpPr>
            <p:spPr>
              <a:xfrm>
                <a:off x="484456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38BB836F-3DE3-448F-9317-AF2A6B7B6EF2}"/>
                  </a:ext>
                </a:extLst>
              </p:cNvPr>
              <p:cNvSpPr/>
              <p:nvPr/>
            </p:nvSpPr>
            <p:spPr>
              <a:xfrm>
                <a:off x="537503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id="{4E567FE2-95B5-4C9D-A668-098FC573EF34}"/>
                  </a:ext>
                </a:extLst>
              </p:cNvPr>
              <p:cNvSpPr/>
              <p:nvPr/>
            </p:nvSpPr>
            <p:spPr>
              <a:xfrm>
                <a:off x="590550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09" name="Oval 108">
                <a:extLst>
                  <a:ext uri="{FF2B5EF4-FFF2-40B4-BE49-F238E27FC236}">
                    <a16:creationId xmlns:a16="http://schemas.microsoft.com/office/drawing/2014/main" id="{55EC0992-D191-4436-9829-DDF6F7BF29A8}"/>
                  </a:ext>
                </a:extLst>
              </p:cNvPr>
              <p:cNvSpPr/>
              <p:nvPr/>
            </p:nvSpPr>
            <p:spPr>
              <a:xfrm>
                <a:off x="643597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10" name="Oval 109">
                <a:extLst>
                  <a:ext uri="{FF2B5EF4-FFF2-40B4-BE49-F238E27FC236}">
                    <a16:creationId xmlns:a16="http://schemas.microsoft.com/office/drawing/2014/main" id="{E3F63F8A-6A92-43C0-A7FA-16F9B20D7E3C}"/>
                  </a:ext>
                </a:extLst>
              </p:cNvPr>
              <p:cNvSpPr/>
              <p:nvPr/>
            </p:nvSpPr>
            <p:spPr>
              <a:xfrm>
                <a:off x="696644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11" name="Oval 110">
                <a:extLst>
                  <a:ext uri="{FF2B5EF4-FFF2-40B4-BE49-F238E27FC236}">
                    <a16:creationId xmlns:a16="http://schemas.microsoft.com/office/drawing/2014/main" id="{F517A87A-197E-40BE-BCE6-86E406E143A2}"/>
                  </a:ext>
                </a:extLst>
              </p:cNvPr>
              <p:cNvSpPr/>
              <p:nvPr/>
            </p:nvSpPr>
            <p:spPr>
              <a:xfrm>
                <a:off x="749691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9FDBDBD7-1FFF-4F6E-93C9-8903A500E618}"/>
                  </a:ext>
                </a:extLst>
              </p:cNvPr>
              <p:cNvSpPr/>
              <p:nvPr/>
            </p:nvSpPr>
            <p:spPr>
              <a:xfrm>
                <a:off x="802738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F0B89800-1F7D-451A-BB26-AA66C89DF2ED}"/>
                  </a:ext>
                </a:extLst>
              </p:cNvPr>
              <p:cNvSpPr/>
              <p:nvPr/>
            </p:nvSpPr>
            <p:spPr>
              <a:xfrm>
                <a:off x="855785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</p:grp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E07C37E2-9BB3-4A87-AEA7-D141CCD9D997}"/>
                </a:ext>
              </a:extLst>
            </p:cNvPr>
            <p:cNvGrpSpPr/>
            <p:nvPr/>
          </p:nvGrpSpPr>
          <p:grpSpPr>
            <a:xfrm>
              <a:off x="4314092" y="7569200"/>
              <a:ext cx="4360991" cy="117231"/>
              <a:chOff x="4314092" y="5791200"/>
              <a:chExt cx="4360991" cy="117231"/>
            </a:xfrm>
            <a:grpFill/>
          </p:grpSpPr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87D203D2-D42E-4BDE-A9E8-23A83C5F7EFE}"/>
                  </a:ext>
                </a:extLst>
              </p:cNvPr>
              <p:cNvSpPr/>
              <p:nvPr/>
            </p:nvSpPr>
            <p:spPr>
              <a:xfrm>
                <a:off x="431409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921DA919-4358-4336-BA89-E7FDCFA00B96}"/>
                  </a:ext>
                </a:extLst>
              </p:cNvPr>
              <p:cNvSpPr/>
              <p:nvPr/>
            </p:nvSpPr>
            <p:spPr>
              <a:xfrm>
                <a:off x="484456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730861AB-0513-4781-9AB2-C04BF331175E}"/>
                  </a:ext>
                </a:extLst>
              </p:cNvPr>
              <p:cNvSpPr/>
              <p:nvPr/>
            </p:nvSpPr>
            <p:spPr>
              <a:xfrm>
                <a:off x="537503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D9AB3FB4-C23F-43DE-8653-6B280794BD00}"/>
                  </a:ext>
                </a:extLst>
              </p:cNvPr>
              <p:cNvSpPr/>
              <p:nvPr/>
            </p:nvSpPr>
            <p:spPr>
              <a:xfrm>
                <a:off x="590550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30852BD5-51FB-4F5F-B948-DC873033F900}"/>
                  </a:ext>
                </a:extLst>
              </p:cNvPr>
              <p:cNvSpPr/>
              <p:nvPr/>
            </p:nvSpPr>
            <p:spPr>
              <a:xfrm>
                <a:off x="643597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89993FD5-4591-4B84-B740-A7A6CA3F677B}"/>
                  </a:ext>
                </a:extLst>
              </p:cNvPr>
              <p:cNvSpPr/>
              <p:nvPr/>
            </p:nvSpPr>
            <p:spPr>
              <a:xfrm>
                <a:off x="696644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56C92E3A-62B5-4C29-8F41-B786BCAA2841}"/>
                  </a:ext>
                </a:extLst>
              </p:cNvPr>
              <p:cNvSpPr/>
              <p:nvPr/>
            </p:nvSpPr>
            <p:spPr>
              <a:xfrm>
                <a:off x="749691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FBCB00FF-AEF4-418E-A970-F93AC31284E5}"/>
                  </a:ext>
                </a:extLst>
              </p:cNvPr>
              <p:cNvSpPr/>
              <p:nvPr/>
            </p:nvSpPr>
            <p:spPr>
              <a:xfrm>
                <a:off x="802738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04" name="Oval 103">
                <a:extLst>
                  <a:ext uri="{FF2B5EF4-FFF2-40B4-BE49-F238E27FC236}">
                    <a16:creationId xmlns:a16="http://schemas.microsoft.com/office/drawing/2014/main" id="{53318585-B0EC-4391-A264-F308F3E95B98}"/>
                  </a:ext>
                </a:extLst>
              </p:cNvPr>
              <p:cNvSpPr/>
              <p:nvPr/>
            </p:nvSpPr>
            <p:spPr>
              <a:xfrm>
                <a:off x="855785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</p:grpSp>
      </p:grpSp>
      <p:sp>
        <p:nvSpPr>
          <p:cNvPr id="144" name="TextBox 143">
            <a:extLst>
              <a:ext uri="{FF2B5EF4-FFF2-40B4-BE49-F238E27FC236}">
                <a16:creationId xmlns:a16="http://schemas.microsoft.com/office/drawing/2014/main" id="{0AE64F0F-0543-4BB7-A38D-72C717B847F1}"/>
              </a:ext>
            </a:extLst>
          </p:cNvPr>
          <p:cNvSpPr txBox="1"/>
          <p:nvPr userDrawn="1"/>
        </p:nvSpPr>
        <p:spPr>
          <a:xfrm>
            <a:off x="681572" y="6300846"/>
            <a:ext cx="2897010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25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Experience </a:t>
            </a:r>
            <a:r>
              <a:rPr lang="en-US" sz="1125" b="1" dirty="0">
                <a:solidFill>
                  <a:schemeClr val="accent2"/>
                </a:solidFill>
                <a:latin typeface="+mj-lt"/>
              </a:rPr>
              <a:t>/</a:t>
            </a:r>
            <a:r>
              <a:rPr lang="en-US" sz="1125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Multipurpose Presentation</a:t>
            </a:r>
            <a:endParaRPr lang="en-US" sz="1125" dirty="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45" name="Freeform: Shape 144">
            <a:extLst>
              <a:ext uri="{FF2B5EF4-FFF2-40B4-BE49-F238E27FC236}">
                <a16:creationId xmlns:a16="http://schemas.microsoft.com/office/drawing/2014/main" id="{E8E43B49-3518-4E4B-93B2-8875CE9A8382}"/>
              </a:ext>
            </a:extLst>
          </p:cNvPr>
          <p:cNvSpPr/>
          <p:nvPr userDrawn="1"/>
        </p:nvSpPr>
        <p:spPr>
          <a:xfrm>
            <a:off x="0" y="5996368"/>
            <a:ext cx="286193" cy="571500"/>
          </a:xfrm>
          <a:custGeom>
            <a:avLst/>
            <a:gdLst>
              <a:gd name="connsiteX0" fmla="*/ 0 w 457200"/>
              <a:gd name="connsiteY0" fmla="*/ 0 h 914400"/>
              <a:gd name="connsiteX1" fmla="*/ 457200 w 457200"/>
              <a:gd name="connsiteY1" fmla="*/ 457200 h 914400"/>
              <a:gd name="connsiteX2" fmla="*/ 0 w 457200"/>
              <a:gd name="connsiteY2" fmla="*/ 914400 h 914400"/>
              <a:gd name="connsiteX3" fmla="*/ 0 w 457200"/>
              <a:gd name="connsiteY3" fmla="*/ 679939 h 914400"/>
              <a:gd name="connsiteX4" fmla="*/ 222739 w 457200"/>
              <a:gd name="connsiteY4" fmla="*/ 457200 h 914400"/>
              <a:gd name="connsiteX5" fmla="*/ 0 w 457200"/>
              <a:gd name="connsiteY5" fmla="*/ 234461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7200" h="914400">
                <a:moveTo>
                  <a:pt x="0" y="0"/>
                </a:moveTo>
                <a:cubicBezTo>
                  <a:pt x="252505" y="0"/>
                  <a:pt x="457200" y="204695"/>
                  <a:pt x="457200" y="457200"/>
                </a:cubicBezTo>
                <a:cubicBezTo>
                  <a:pt x="457200" y="709705"/>
                  <a:pt x="252505" y="914400"/>
                  <a:pt x="0" y="914400"/>
                </a:cubicBezTo>
                <a:lnTo>
                  <a:pt x="0" y="679939"/>
                </a:lnTo>
                <a:cubicBezTo>
                  <a:pt x="123015" y="679939"/>
                  <a:pt x="222739" y="580215"/>
                  <a:pt x="222739" y="457200"/>
                </a:cubicBezTo>
                <a:cubicBezTo>
                  <a:pt x="222739" y="334185"/>
                  <a:pt x="123015" y="234461"/>
                  <a:pt x="0" y="23446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146" name="Oval 145">
            <a:extLst>
              <a:ext uri="{FF2B5EF4-FFF2-40B4-BE49-F238E27FC236}">
                <a16:creationId xmlns:a16="http://schemas.microsoft.com/office/drawing/2014/main" id="{A5177BEF-86FC-4A77-86A8-6FC8B3330EF0}"/>
              </a:ext>
            </a:extLst>
          </p:cNvPr>
          <p:cNvSpPr/>
          <p:nvPr userDrawn="1"/>
        </p:nvSpPr>
        <p:spPr>
          <a:xfrm>
            <a:off x="193440" y="5556752"/>
            <a:ext cx="278854" cy="27842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147" name="Freeform: Shape 146">
            <a:extLst>
              <a:ext uri="{FF2B5EF4-FFF2-40B4-BE49-F238E27FC236}">
                <a16:creationId xmlns:a16="http://schemas.microsoft.com/office/drawing/2014/main" id="{649C8BF2-6845-4248-97C8-CD7F1727C079}"/>
              </a:ext>
            </a:extLst>
          </p:cNvPr>
          <p:cNvSpPr/>
          <p:nvPr userDrawn="1"/>
        </p:nvSpPr>
        <p:spPr>
          <a:xfrm>
            <a:off x="12052573" y="970969"/>
            <a:ext cx="139426" cy="278423"/>
          </a:xfrm>
          <a:custGeom>
            <a:avLst/>
            <a:gdLst>
              <a:gd name="connsiteX0" fmla="*/ 222736 w 222736"/>
              <a:gd name="connsiteY0" fmla="*/ 0 h 445476"/>
              <a:gd name="connsiteX1" fmla="*/ 222736 w 222736"/>
              <a:gd name="connsiteY1" fmla="*/ 114224 h 445476"/>
              <a:gd name="connsiteX2" fmla="*/ 180500 w 222736"/>
              <a:gd name="connsiteY2" fmla="*/ 122751 h 445476"/>
              <a:gd name="connsiteX3" fmla="*/ 114224 w 222736"/>
              <a:gd name="connsiteY3" fmla="*/ 222738 h 445476"/>
              <a:gd name="connsiteX4" fmla="*/ 180500 w 222736"/>
              <a:gd name="connsiteY4" fmla="*/ 322724 h 445476"/>
              <a:gd name="connsiteX5" fmla="*/ 222736 w 222736"/>
              <a:gd name="connsiteY5" fmla="*/ 331251 h 445476"/>
              <a:gd name="connsiteX6" fmla="*/ 222736 w 222736"/>
              <a:gd name="connsiteY6" fmla="*/ 445476 h 445476"/>
              <a:gd name="connsiteX7" fmla="*/ 136038 w 222736"/>
              <a:gd name="connsiteY7" fmla="*/ 427972 h 445476"/>
              <a:gd name="connsiteX8" fmla="*/ 0 w 222736"/>
              <a:gd name="connsiteY8" fmla="*/ 222738 h 445476"/>
              <a:gd name="connsiteX9" fmla="*/ 136038 w 222736"/>
              <a:gd name="connsiteY9" fmla="*/ 17503 h 445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2736" h="445476">
                <a:moveTo>
                  <a:pt x="222736" y="0"/>
                </a:moveTo>
                <a:lnTo>
                  <a:pt x="222736" y="114224"/>
                </a:lnTo>
                <a:lnTo>
                  <a:pt x="180500" y="122751"/>
                </a:lnTo>
                <a:cubicBezTo>
                  <a:pt x="141552" y="139225"/>
                  <a:pt x="114224" y="177790"/>
                  <a:pt x="114224" y="222738"/>
                </a:cubicBezTo>
                <a:cubicBezTo>
                  <a:pt x="114224" y="267685"/>
                  <a:pt x="141552" y="306251"/>
                  <a:pt x="180500" y="322724"/>
                </a:cubicBezTo>
                <a:lnTo>
                  <a:pt x="222736" y="331251"/>
                </a:lnTo>
                <a:lnTo>
                  <a:pt x="222736" y="445476"/>
                </a:lnTo>
                <a:lnTo>
                  <a:pt x="136038" y="427972"/>
                </a:lnTo>
                <a:cubicBezTo>
                  <a:pt x="56094" y="394159"/>
                  <a:pt x="0" y="314999"/>
                  <a:pt x="0" y="222738"/>
                </a:cubicBezTo>
                <a:cubicBezTo>
                  <a:pt x="0" y="130476"/>
                  <a:pt x="56094" y="51317"/>
                  <a:pt x="136038" y="1750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</p:spTree>
    <p:extLst>
      <p:ext uri="{BB962C8B-B14F-4D97-AF65-F5344CB8AC3E}">
        <p14:creationId xmlns:p14="http://schemas.microsoft.com/office/powerpoint/2010/main" val="12204899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E648A68-5C27-42B7-B5E8-F65BCE9FA42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662982" y="1097882"/>
            <a:ext cx="2117936" cy="2114660"/>
          </a:xfrm>
          <a:custGeom>
            <a:avLst/>
            <a:gdLst>
              <a:gd name="connsiteX0" fmla="*/ 1956424 w 3912848"/>
              <a:gd name="connsiteY0" fmla="*/ 0 h 3912846"/>
              <a:gd name="connsiteX1" fmla="*/ 3912848 w 3912848"/>
              <a:gd name="connsiteY1" fmla="*/ 1956423 h 3912846"/>
              <a:gd name="connsiteX2" fmla="*/ 1956424 w 3912848"/>
              <a:gd name="connsiteY2" fmla="*/ 3912846 h 3912846"/>
              <a:gd name="connsiteX3" fmla="*/ 0 w 3912848"/>
              <a:gd name="connsiteY3" fmla="*/ 1956423 h 3912846"/>
              <a:gd name="connsiteX4" fmla="*/ 1956424 w 3912848"/>
              <a:gd name="connsiteY4" fmla="*/ 0 h 3912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12848" h="3912846">
                <a:moveTo>
                  <a:pt x="1956424" y="0"/>
                </a:moveTo>
                <a:cubicBezTo>
                  <a:pt x="3036927" y="0"/>
                  <a:pt x="3912848" y="875920"/>
                  <a:pt x="3912848" y="1956423"/>
                </a:cubicBezTo>
                <a:cubicBezTo>
                  <a:pt x="3912848" y="3036926"/>
                  <a:pt x="3036927" y="3912846"/>
                  <a:pt x="1956424" y="3912846"/>
                </a:cubicBezTo>
                <a:cubicBezTo>
                  <a:pt x="875921" y="3912846"/>
                  <a:pt x="0" y="3036926"/>
                  <a:pt x="0" y="1956423"/>
                </a:cubicBezTo>
                <a:cubicBezTo>
                  <a:pt x="0" y="875920"/>
                  <a:pt x="875921" y="0"/>
                  <a:pt x="1956424" y="0"/>
                </a:cubicBez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  <a:effectLst/>
        </p:spPr>
        <p:txBody>
          <a:bodyPr wrap="square">
            <a:noAutofit/>
          </a:bodyPr>
          <a:lstStyle>
            <a:lvl1pPr marL="0" marR="0" indent="0" algn="l" defTabSz="912971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5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2971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4F8091B-CD18-494A-8D25-519E80DCC43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0722" y="1097882"/>
            <a:ext cx="2117936" cy="2114660"/>
          </a:xfrm>
          <a:custGeom>
            <a:avLst/>
            <a:gdLst>
              <a:gd name="connsiteX0" fmla="*/ 1956424 w 3912848"/>
              <a:gd name="connsiteY0" fmla="*/ 0 h 3912846"/>
              <a:gd name="connsiteX1" fmla="*/ 3912848 w 3912848"/>
              <a:gd name="connsiteY1" fmla="*/ 1956423 h 3912846"/>
              <a:gd name="connsiteX2" fmla="*/ 1956424 w 3912848"/>
              <a:gd name="connsiteY2" fmla="*/ 3912846 h 3912846"/>
              <a:gd name="connsiteX3" fmla="*/ 0 w 3912848"/>
              <a:gd name="connsiteY3" fmla="*/ 1956423 h 3912846"/>
              <a:gd name="connsiteX4" fmla="*/ 1956424 w 3912848"/>
              <a:gd name="connsiteY4" fmla="*/ 0 h 3912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12848" h="3912846">
                <a:moveTo>
                  <a:pt x="1956424" y="0"/>
                </a:moveTo>
                <a:cubicBezTo>
                  <a:pt x="3036927" y="0"/>
                  <a:pt x="3912848" y="875920"/>
                  <a:pt x="3912848" y="1956423"/>
                </a:cubicBezTo>
                <a:cubicBezTo>
                  <a:pt x="3912848" y="3036926"/>
                  <a:pt x="3036927" y="3912846"/>
                  <a:pt x="1956424" y="3912846"/>
                </a:cubicBezTo>
                <a:cubicBezTo>
                  <a:pt x="875921" y="3912846"/>
                  <a:pt x="0" y="3036926"/>
                  <a:pt x="0" y="1956423"/>
                </a:cubicBezTo>
                <a:cubicBezTo>
                  <a:pt x="0" y="875920"/>
                  <a:pt x="875921" y="0"/>
                  <a:pt x="1956424" y="0"/>
                </a:cubicBez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  <a:effectLst/>
        </p:spPr>
        <p:txBody>
          <a:bodyPr wrap="square">
            <a:noAutofit/>
          </a:bodyPr>
          <a:lstStyle>
            <a:lvl1pPr marL="0" marR="0" indent="0" algn="l" defTabSz="912971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5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2971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737FC0AB-139F-4D6B-A774-A02796AE79B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110722" y="3615379"/>
            <a:ext cx="2117936" cy="2114660"/>
          </a:xfrm>
          <a:custGeom>
            <a:avLst/>
            <a:gdLst>
              <a:gd name="connsiteX0" fmla="*/ 1956424 w 3912848"/>
              <a:gd name="connsiteY0" fmla="*/ 0 h 3912846"/>
              <a:gd name="connsiteX1" fmla="*/ 3912848 w 3912848"/>
              <a:gd name="connsiteY1" fmla="*/ 1956423 h 3912846"/>
              <a:gd name="connsiteX2" fmla="*/ 1956424 w 3912848"/>
              <a:gd name="connsiteY2" fmla="*/ 3912846 h 3912846"/>
              <a:gd name="connsiteX3" fmla="*/ 0 w 3912848"/>
              <a:gd name="connsiteY3" fmla="*/ 1956423 h 3912846"/>
              <a:gd name="connsiteX4" fmla="*/ 1956424 w 3912848"/>
              <a:gd name="connsiteY4" fmla="*/ 0 h 3912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12848" h="3912846">
                <a:moveTo>
                  <a:pt x="1956424" y="0"/>
                </a:moveTo>
                <a:cubicBezTo>
                  <a:pt x="3036927" y="0"/>
                  <a:pt x="3912848" y="875920"/>
                  <a:pt x="3912848" y="1956423"/>
                </a:cubicBezTo>
                <a:cubicBezTo>
                  <a:pt x="3912848" y="3036926"/>
                  <a:pt x="3036927" y="3912846"/>
                  <a:pt x="1956424" y="3912846"/>
                </a:cubicBezTo>
                <a:cubicBezTo>
                  <a:pt x="875921" y="3912846"/>
                  <a:pt x="0" y="3036926"/>
                  <a:pt x="0" y="1956423"/>
                </a:cubicBezTo>
                <a:cubicBezTo>
                  <a:pt x="0" y="875920"/>
                  <a:pt x="875921" y="0"/>
                  <a:pt x="1956424" y="0"/>
                </a:cubicBez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  <a:effectLst/>
        </p:spPr>
        <p:txBody>
          <a:bodyPr wrap="square">
            <a:noAutofit/>
          </a:bodyPr>
          <a:lstStyle>
            <a:lvl1pPr marL="0" marR="0" indent="0" algn="l" defTabSz="912971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5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2971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6ED2E59F-058F-42E8-8567-0F8D07125CC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662982" y="3615379"/>
            <a:ext cx="2117936" cy="2114660"/>
          </a:xfrm>
          <a:custGeom>
            <a:avLst/>
            <a:gdLst>
              <a:gd name="connsiteX0" fmla="*/ 1956424 w 3912848"/>
              <a:gd name="connsiteY0" fmla="*/ 0 h 3912846"/>
              <a:gd name="connsiteX1" fmla="*/ 3912848 w 3912848"/>
              <a:gd name="connsiteY1" fmla="*/ 1956423 h 3912846"/>
              <a:gd name="connsiteX2" fmla="*/ 1956424 w 3912848"/>
              <a:gd name="connsiteY2" fmla="*/ 3912846 h 3912846"/>
              <a:gd name="connsiteX3" fmla="*/ 0 w 3912848"/>
              <a:gd name="connsiteY3" fmla="*/ 1956423 h 3912846"/>
              <a:gd name="connsiteX4" fmla="*/ 1956424 w 3912848"/>
              <a:gd name="connsiteY4" fmla="*/ 0 h 3912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12848" h="3912846">
                <a:moveTo>
                  <a:pt x="1956424" y="0"/>
                </a:moveTo>
                <a:cubicBezTo>
                  <a:pt x="3036927" y="0"/>
                  <a:pt x="3912848" y="875920"/>
                  <a:pt x="3912848" y="1956423"/>
                </a:cubicBezTo>
                <a:cubicBezTo>
                  <a:pt x="3912848" y="3036926"/>
                  <a:pt x="3036927" y="3912846"/>
                  <a:pt x="1956424" y="3912846"/>
                </a:cubicBezTo>
                <a:cubicBezTo>
                  <a:pt x="875921" y="3912846"/>
                  <a:pt x="0" y="3036926"/>
                  <a:pt x="0" y="1956423"/>
                </a:cubicBezTo>
                <a:cubicBezTo>
                  <a:pt x="0" y="875920"/>
                  <a:pt x="875921" y="0"/>
                  <a:pt x="1956424" y="0"/>
                </a:cubicBez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  <a:effectLst/>
        </p:spPr>
        <p:txBody>
          <a:bodyPr wrap="square">
            <a:noAutofit/>
          </a:bodyPr>
          <a:lstStyle>
            <a:lvl1pPr marL="0" marR="0" indent="0" algn="l" defTabSz="912971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5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2971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5923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3" grpId="0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le Slide">
    <p:bg>
      <p:bgPr>
        <a:solidFill>
          <a:srgbClr val="EFE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CFC66B9F-E096-4DC4-9771-A571B22085B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10311" y="1136856"/>
            <a:ext cx="2175193" cy="2171829"/>
          </a:xfrm>
          <a:custGeom>
            <a:avLst/>
            <a:gdLst>
              <a:gd name="connsiteX0" fmla="*/ 1737464 w 3474928"/>
              <a:gd name="connsiteY0" fmla="*/ 0 h 3474926"/>
              <a:gd name="connsiteX1" fmla="*/ 3474928 w 3474928"/>
              <a:gd name="connsiteY1" fmla="*/ 1737463 h 3474926"/>
              <a:gd name="connsiteX2" fmla="*/ 1737464 w 3474928"/>
              <a:gd name="connsiteY2" fmla="*/ 3474926 h 3474926"/>
              <a:gd name="connsiteX3" fmla="*/ 0 w 3474928"/>
              <a:gd name="connsiteY3" fmla="*/ 1737463 h 3474926"/>
              <a:gd name="connsiteX4" fmla="*/ 1737464 w 3474928"/>
              <a:gd name="connsiteY4" fmla="*/ 0 h 3474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74928" h="3474926">
                <a:moveTo>
                  <a:pt x="1737464" y="0"/>
                </a:moveTo>
                <a:cubicBezTo>
                  <a:pt x="2697039" y="0"/>
                  <a:pt x="3474928" y="777889"/>
                  <a:pt x="3474928" y="1737463"/>
                </a:cubicBezTo>
                <a:cubicBezTo>
                  <a:pt x="3474928" y="2697037"/>
                  <a:pt x="2697039" y="3474926"/>
                  <a:pt x="1737464" y="3474926"/>
                </a:cubicBezTo>
                <a:cubicBezTo>
                  <a:pt x="777889" y="3474926"/>
                  <a:pt x="0" y="2697037"/>
                  <a:pt x="0" y="1737463"/>
                </a:cubicBezTo>
                <a:cubicBezTo>
                  <a:pt x="0" y="777889"/>
                  <a:pt x="777889" y="0"/>
                  <a:pt x="1737464" y="0"/>
                </a:cubicBezTo>
                <a:close/>
              </a:path>
            </a:pathLst>
          </a:custGeom>
          <a:solidFill>
            <a:schemeClr val="bg1">
              <a:lumMod val="95000"/>
              <a:alpha val="20000"/>
            </a:schemeClr>
          </a:solidFill>
          <a:effectLst>
            <a:outerShdw blurRad="838200" dist="723900" dir="5400000" sx="79000" sy="79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2971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5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2971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6856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6778E1EA-1871-4AA0-98DF-23D6CDF5551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289561" y="3598173"/>
            <a:ext cx="922888" cy="1280168"/>
          </a:xfrm>
          <a:custGeom>
            <a:avLst/>
            <a:gdLst>
              <a:gd name="connsiteX0" fmla="*/ 737169 w 1474338"/>
              <a:gd name="connsiteY0" fmla="*/ 0 h 2048269"/>
              <a:gd name="connsiteX1" fmla="*/ 1474338 w 1474338"/>
              <a:gd name="connsiteY1" fmla="*/ 737169 h 2048269"/>
              <a:gd name="connsiteX2" fmla="*/ 1474337 w 1474338"/>
              <a:gd name="connsiteY2" fmla="*/ 1311100 h 2048269"/>
              <a:gd name="connsiteX3" fmla="*/ 737168 w 1474338"/>
              <a:gd name="connsiteY3" fmla="*/ 2048269 h 2048269"/>
              <a:gd name="connsiteX4" fmla="*/ 737169 w 1474338"/>
              <a:gd name="connsiteY4" fmla="*/ 2048268 h 2048269"/>
              <a:gd name="connsiteX5" fmla="*/ 0 w 1474338"/>
              <a:gd name="connsiteY5" fmla="*/ 1311099 h 2048269"/>
              <a:gd name="connsiteX6" fmla="*/ 0 w 1474338"/>
              <a:gd name="connsiteY6" fmla="*/ 737169 h 2048269"/>
              <a:gd name="connsiteX7" fmla="*/ 737169 w 1474338"/>
              <a:gd name="connsiteY7" fmla="*/ 0 h 204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74338" h="2048269">
                <a:moveTo>
                  <a:pt x="737169" y="0"/>
                </a:moveTo>
                <a:cubicBezTo>
                  <a:pt x="1144296" y="0"/>
                  <a:pt x="1474338" y="330042"/>
                  <a:pt x="1474338" y="737169"/>
                </a:cubicBezTo>
                <a:cubicBezTo>
                  <a:pt x="1474338" y="928479"/>
                  <a:pt x="1474337" y="1119790"/>
                  <a:pt x="1474337" y="1311100"/>
                </a:cubicBezTo>
                <a:cubicBezTo>
                  <a:pt x="1474337" y="1718227"/>
                  <a:pt x="1144295" y="2048269"/>
                  <a:pt x="737168" y="2048269"/>
                </a:cubicBezTo>
                <a:lnTo>
                  <a:pt x="737169" y="2048268"/>
                </a:lnTo>
                <a:cubicBezTo>
                  <a:pt x="330042" y="2048268"/>
                  <a:pt x="0" y="1718226"/>
                  <a:pt x="0" y="1311099"/>
                </a:cubicBezTo>
                <a:lnTo>
                  <a:pt x="0" y="737169"/>
                </a:lnTo>
                <a:cubicBezTo>
                  <a:pt x="0" y="330042"/>
                  <a:pt x="330042" y="0"/>
                  <a:pt x="737169" y="0"/>
                </a:cubicBezTo>
                <a:close/>
              </a:path>
            </a:pathLst>
          </a:custGeom>
          <a:solidFill>
            <a:schemeClr val="bg1">
              <a:lumMod val="95000"/>
              <a:alpha val="20000"/>
            </a:schemeClr>
          </a:solidFill>
          <a:effectLst/>
        </p:spPr>
        <p:txBody>
          <a:bodyPr wrap="square">
            <a:noAutofit/>
          </a:bodyPr>
          <a:lstStyle>
            <a:lvl1pPr marL="0" marR="0" indent="0" algn="l" defTabSz="912971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5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2971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A19FA2C0-728D-4864-B2F3-1C3E0585675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793754" y="1340475"/>
            <a:ext cx="922888" cy="1280168"/>
          </a:xfrm>
          <a:custGeom>
            <a:avLst/>
            <a:gdLst>
              <a:gd name="connsiteX0" fmla="*/ 737169 w 1474338"/>
              <a:gd name="connsiteY0" fmla="*/ 0 h 2048269"/>
              <a:gd name="connsiteX1" fmla="*/ 1474338 w 1474338"/>
              <a:gd name="connsiteY1" fmla="*/ 737169 h 2048269"/>
              <a:gd name="connsiteX2" fmla="*/ 1474337 w 1474338"/>
              <a:gd name="connsiteY2" fmla="*/ 1311100 h 2048269"/>
              <a:gd name="connsiteX3" fmla="*/ 737168 w 1474338"/>
              <a:gd name="connsiteY3" fmla="*/ 2048269 h 2048269"/>
              <a:gd name="connsiteX4" fmla="*/ 737169 w 1474338"/>
              <a:gd name="connsiteY4" fmla="*/ 2048268 h 2048269"/>
              <a:gd name="connsiteX5" fmla="*/ 0 w 1474338"/>
              <a:gd name="connsiteY5" fmla="*/ 1311099 h 2048269"/>
              <a:gd name="connsiteX6" fmla="*/ 0 w 1474338"/>
              <a:gd name="connsiteY6" fmla="*/ 737169 h 2048269"/>
              <a:gd name="connsiteX7" fmla="*/ 737169 w 1474338"/>
              <a:gd name="connsiteY7" fmla="*/ 0 h 204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74338" h="2048269">
                <a:moveTo>
                  <a:pt x="737169" y="0"/>
                </a:moveTo>
                <a:cubicBezTo>
                  <a:pt x="1144296" y="0"/>
                  <a:pt x="1474338" y="330042"/>
                  <a:pt x="1474338" y="737169"/>
                </a:cubicBezTo>
                <a:cubicBezTo>
                  <a:pt x="1474338" y="928479"/>
                  <a:pt x="1474337" y="1119790"/>
                  <a:pt x="1474337" y="1311100"/>
                </a:cubicBezTo>
                <a:cubicBezTo>
                  <a:pt x="1474337" y="1718227"/>
                  <a:pt x="1144295" y="2048269"/>
                  <a:pt x="737168" y="2048269"/>
                </a:cubicBezTo>
                <a:lnTo>
                  <a:pt x="737169" y="2048268"/>
                </a:lnTo>
                <a:cubicBezTo>
                  <a:pt x="330042" y="2048268"/>
                  <a:pt x="0" y="1718226"/>
                  <a:pt x="0" y="1311099"/>
                </a:cubicBezTo>
                <a:lnTo>
                  <a:pt x="0" y="737169"/>
                </a:lnTo>
                <a:cubicBezTo>
                  <a:pt x="0" y="330042"/>
                  <a:pt x="330042" y="0"/>
                  <a:pt x="737169" y="0"/>
                </a:cubicBezTo>
                <a:close/>
              </a:path>
            </a:pathLst>
          </a:custGeom>
          <a:solidFill>
            <a:schemeClr val="bg1">
              <a:lumMod val="95000"/>
              <a:alpha val="20000"/>
            </a:schemeClr>
          </a:solidFill>
          <a:effectLst>
            <a:outerShdw blurRad="762000" dist="444500" dir="5400000" sx="79000" sy="79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2971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5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2971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197A60B2-D3F3-41AE-A0E9-62411EE4893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68552" y="2620643"/>
            <a:ext cx="1257380" cy="1744153"/>
          </a:xfrm>
          <a:custGeom>
            <a:avLst/>
            <a:gdLst>
              <a:gd name="connsiteX0" fmla="*/ 1004349 w 2008698"/>
              <a:gd name="connsiteY0" fmla="*/ 0 h 2790645"/>
              <a:gd name="connsiteX1" fmla="*/ 2008698 w 2008698"/>
              <a:gd name="connsiteY1" fmla="*/ 1004349 h 2790645"/>
              <a:gd name="connsiteX2" fmla="*/ 2008698 w 2008698"/>
              <a:gd name="connsiteY2" fmla="*/ 1786296 h 2790645"/>
              <a:gd name="connsiteX3" fmla="*/ 1004349 w 2008698"/>
              <a:gd name="connsiteY3" fmla="*/ 2790645 h 2790645"/>
              <a:gd name="connsiteX4" fmla="*/ 0 w 2008698"/>
              <a:gd name="connsiteY4" fmla="*/ 1786296 h 2790645"/>
              <a:gd name="connsiteX5" fmla="*/ 0 w 2008698"/>
              <a:gd name="connsiteY5" fmla="*/ 1004349 h 2790645"/>
              <a:gd name="connsiteX6" fmla="*/ 1004349 w 2008698"/>
              <a:gd name="connsiteY6" fmla="*/ 0 h 2790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08698" h="2790645">
                <a:moveTo>
                  <a:pt x="1004349" y="0"/>
                </a:moveTo>
                <a:cubicBezTo>
                  <a:pt x="1559036" y="0"/>
                  <a:pt x="2008698" y="449662"/>
                  <a:pt x="2008698" y="1004349"/>
                </a:cubicBezTo>
                <a:lnTo>
                  <a:pt x="2008698" y="1786296"/>
                </a:lnTo>
                <a:cubicBezTo>
                  <a:pt x="2008698" y="2340983"/>
                  <a:pt x="1559036" y="2790645"/>
                  <a:pt x="1004349" y="2790645"/>
                </a:cubicBezTo>
                <a:cubicBezTo>
                  <a:pt x="449662" y="2790645"/>
                  <a:pt x="0" y="2340983"/>
                  <a:pt x="0" y="1786296"/>
                </a:cubicBezTo>
                <a:lnTo>
                  <a:pt x="0" y="1004349"/>
                </a:lnTo>
                <a:cubicBezTo>
                  <a:pt x="0" y="449662"/>
                  <a:pt x="449662" y="0"/>
                  <a:pt x="1004349" y="0"/>
                </a:cubicBezTo>
                <a:close/>
              </a:path>
            </a:pathLst>
          </a:custGeom>
          <a:solidFill>
            <a:schemeClr val="bg1">
              <a:lumMod val="95000"/>
              <a:alpha val="20000"/>
            </a:schemeClr>
          </a:solidFill>
          <a:effectLst>
            <a:outerShdw blurRad="685800" dist="495300" dir="5400000" sx="87000" sy="87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2971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5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2971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80077FDB-35D0-4AC3-8F2D-76BEA9A76FB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889418" y="3134187"/>
            <a:ext cx="1257380" cy="1744153"/>
          </a:xfrm>
          <a:custGeom>
            <a:avLst/>
            <a:gdLst>
              <a:gd name="connsiteX0" fmla="*/ 1004349 w 2008698"/>
              <a:gd name="connsiteY0" fmla="*/ 0 h 2790645"/>
              <a:gd name="connsiteX1" fmla="*/ 2008698 w 2008698"/>
              <a:gd name="connsiteY1" fmla="*/ 1004349 h 2790645"/>
              <a:gd name="connsiteX2" fmla="*/ 2008698 w 2008698"/>
              <a:gd name="connsiteY2" fmla="*/ 1786296 h 2790645"/>
              <a:gd name="connsiteX3" fmla="*/ 1004349 w 2008698"/>
              <a:gd name="connsiteY3" fmla="*/ 2790645 h 2790645"/>
              <a:gd name="connsiteX4" fmla="*/ 0 w 2008698"/>
              <a:gd name="connsiteY4" fmla="*/ 1786296 h 2790645"/>
              <a:gd name="connsiteX5" fmla="*/ 0 w 2008698"/>
              <a:gd name="connsiteY5" fmla="*/ 1004349 h 2790645"/>
              <a:gd name="connsiteX6" fmla="*/ 1004349 w 2008698"/>
              <a:gd name="connsiteY6" fmla="*/ 0 h 2790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08698" h="2790645">
                <a:moveTo>
                  <a:pt x="1004349" y="0"/>
                </a:moveTo>
                <a:cubicBezTo>
                  <a:pt x="1559036" y="0"/>
                  <a:pt x="2008698" y="449662"/>
                  <a:pt x="2008698" y="1004349"/>
                </a:cubicBezTo>
                <a:lnTo>
                  <a:pt x="2008698" y="1786296"/>
                </a:lnTo>
                <a:cubicBezTo>
                  <a:pt x="2008698" y="2340983"/>
                  <a:pt x="1559036" y="2790645"/>
                  <a:pt x="1004349" y="2790645"/>
                </a:cubicBezTo>
                <a:cubicBezTo>
                  <a:pt x="449662" y="2790645"/>
                  <a:pt x="0" y="2340983"/>
                  <a:pt x="0" y="1786296"/>
                </a:cubicBezTo>
                <a:lnTo>
                  <a:pt x="0" y="1004349"/>
                </a:lnTo>
                <a:cubicBezTo>
                  <a:pt x="0" y="449662"/>
                  <a:pt x="449662" y="0"/>
                  <a:pt x="1004349" y="0"/>
                </a:cubicBezTo>
                <a:close/>
              </a:path>
            </a:pathLst>
          </a:custGeom>
          <a:solidFill>
            <a:schemeClr val="bg1">
              <a:lumMod val="95000"/>
              <a:alpha val="20000"/>
            </a:schemeClr>
          </a:solidFill>
          <a:effectLst>
            <a:outerShdw blurRad="952500" dist="571500" dir="5400000" sx="81000" sy="81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2971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5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2971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5C6678BB-BF3C-464C-A7CA-08C9EC34074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564612" y="1035522"/>
            <a:ext cx="1737971" cy="2410796"/>
          </a:xfrm>
          <a:custGeom>
            <a:avLst/>
            <a:gdLst>
              <a:gd name="connsiteX0" fmla="*/ 1388227 w 2776454"/>
              <a:gd name="connsiteY0" fmla="*/ 0 h 3857273"/>
              <a:gd name="connsiteX1" fmla="*/ 2776454 w 2776454"/>
              <a:gd name="connsiteY1" fmla="*/ 1388227 h 3857273"/>
              <a:gd name="connsiteX2" fmla="*/ 2776453 w 2776454"/>
              <a:gd name="connsiteY2" fmla="*/ 2469046 h 3857273"/>
              <a:gd name="connsiteX3" fmla="*/ 1388226 w 2776454"/>
              <a:gd name="connsiteY3" fmla="*/ 3857273 h 3857273"/>
              <a:gd name="connsiteX4" fmla="*/ 1388227 w 2776454"/>
              <a:gd name="connsiteY4" fmla="*/ 3857272 h 3857273"/>
              <a:gd name="connsiteX5" fmla="*/ 0 w 2776454"/>
              <a:gd name="connsiteY5" fmla="*/ 2469045 h 3857273"/>
              <a:gd name="connsiteX6" fmla="*/ 0 w 2776454"/>
              <a:gd name="connsiteY6" fmla="*/ 1388227 h 3857273"/>
              <a:gd name="connsiteX7" fmla="*/ 1388227 w 2776454"/>
              <a:gd name="connsiteY7" fmla="*/ 0 h 3857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76454" h="3857273">
                <a:moveTo>
                  <a:pt x="1388227" y="0"/>
                </a:moveTo>
                <a:cubicBezTo>
                  <a:pt x="2154924" y="0"/>
                  <a:pt x="2776454" y="621530"/>
                  <a:pt x="2776454" y="1388227"/>
                </a:cubicBezTo>
                <a:cubicBezTo>
                  <a:pt x="2776454" y="1748500"/>
                  <a:pt x="2776453" y="2108773"/>
                  <a:pt x="2776453" y="2469046"/>
                </a:cubicBezTo>
                <a:cubicBezTo>
                  <a:pt x="2776453" y="3235743"/>
                  <a:pt x="2154923" y="3857273"/>
                  <a:pt x="1388226" y="3857273"/>
                </a:cubicBezTo>
                <a:lnTo>
                  <a:pt x="1388227" y="3857272"/>
                </a:lnTo>
                <a:cubicBezTo>
                  <a:pt x="621530" y="3857272"/>
                  <a:pt x="0" y="3235742"/>
                  <a:pt x="0" y="2469045"/>
                </a:cubicBezTo>
                <a:lnTo>
                  <a:pt x="0" y="1388227"/>
                </a:lnTo>
                <a:cubicBezTo>
                  <a:pt x="0" y="621530"/>
                  <a:pt x="621530" y="0"/>
                  <a:pt x="1388227" y="0"/>
                </a:cubicBezTo>
                <a:close/>
              </a:path>
            </a:pathLst>
          </a:custGeom>
          <a:solidFill>
            <a:schemeClr val="bg1">
              <a:lumMod val="95000"/>
              <a:alpha val="20000"/>
            </a:schemeClr>
          </a:solidFill>
          <a:effectLst>
            <a:outerShdw blurRad="1041400" dist="825500" dir="5400000" sx="84000" sy="84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2971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5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2971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0EB4BFA9-7B4D-462E-B548-6D0D527F12A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75681" y="571500"/>
            <a:ext cx="2840638" cy="3940341"/>
          </a:xfrm>
          <a:custGeom>
            <a:avLst/>
            <a:gdLst>
              <a:gd name="connsiteX0" fmla="*/ 2268997 w 4537994"/>
              <a:gd name="connsiteY0" fmla="*/ 0 h 6304546"/>
              <a:gd name="connsiteX1" fmla="*/ 4537994 w 4537994"/>
              <a:gd name="connsiteY1" fmla="*/ 2268997 h 6304546"/>
              <a:gd name="connsiteX2" fmla="*/ 4537994 w 4537994"/>
              <a:gd name="connsiteY2" fmla="*/ 4035549 h 6304546"/>
              <a:gd name="connsiteX3" fmla="*/ 2268997 w 4537994"/>
              <a:gd name="connsiteY3" fmla="*/ 6304546 h 6304546"/>
              <a:gd name="connsiteX4" fmla="*/ 0 w 4537994"/>
              <a:gd name="connsiteY4" fmla="*/ 4035549 h 6304546"/>
              <a:gd name="connsiteX5" fmla="*/ 0 w 4537994"/>
              <a:gd name="connsiteY5" fmla="*/ 2268997 h 6304546"/>
              <a:gd name="connsiteX6" fmla="*/ 2268997 w 4537994"/>
              <a:gd name="connsiteY6" fmla="*/ 0 h 6304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37994" h="6304546">
                <a:moveTo>
                  <a:pt x="2268997" y="0"/>
                </a:moveTo>
                <a:cubicBezTo>
                  <a:pt x="3522129" y="0"/>
                  <a:pt x="4537994" y="1015865"/>
                  <a:pt x="4537994" y="2268997"/>
                </a:cubicBezTo>
                <a:lnTo>
                  <a:pt x="4537994" y="4035549"/>
                </a:lnTo>
                <a:cubicBezTo>
                  <a:pt x="4537994" y="5288681"/>
                  <a:pt x="3522129" y="6304546"/>
                  <a:pt x="2268997" y="6304546"/>
                </a:cubicBezTo>
                <a:cubicBezTo>
                  <a:pt x="1015865" y="6304546"/>
                  <a:pt x="0" y="5288681"/>
                  <a:pt x="0" y="4035549"/>
                </a:cubicBezTo>
                <a:lnTo>
                  <a:pt x="0" y="2268997"/>
                </a:lnTo>
                <a:cubicBezTo>
                  <a:pt x="0" y="1015865"/>
                  <a:pt x="1015865" y="0"/>
                  <a:pt x="2268997" y="0"/>
                </a:cubicBezTo>
                <a:close/>
              </a:path>
            </a:pathLst>
          </a:custGeom>
          <a:solidFill>
            <a:schemeClr val="bg1">
              <a:lumMod val="95000"/>
              <a:alpha val="20000"/>
            </a:schemeClr>
          </a:solidFill>
          <a:effectLst>
            <a:outerShdw blurRad="1270000" dist="1625600" dir="5400000" sx="79000" sy="79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2971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5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2971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793CE74-F61D-49CF-AE18-94920CB0180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415387" y="2468751"/>
            <a:ext cx="1908062" cy="2646736"/>
          </a:xfrm>
          <a:custGeom>
            <a:avLst/>
            <a:gdLst>
              <a:gd name="connsiteX0" fmla="*/ 1524090 w 3048179"/>
              <a:gd name="connsiteY0" fmla="*/ 0 h 4234777"/>
              <a:gd name="connsiteX1" fmla="*/ 3048179 w 3048179"/>
              <a:gd name="connsiteY1" fmla="*/ 1524090 h 4234777"/>
              <a:gd name="connsiteX2" fmla="*/ 3048179 w 3048179"/>
              <a:gd name="connsiteY2" fmla="*/ 2710687 h 4234777"/>
              <a:gd name="connsiteX3" fmla="*/ 1524089 w 3048179"/>
              <a:gd name="connsiteY3" fmla="*/ 4234777 h 4234777"/>
              <a:gd name="connsiteX4" fmla="*/ 1524090 w 3048179"/>
              <a:gd name="connsiteY4" fmla="*/ 4234776 h 4234777"/>
              <a:gd name="connsiteX5" fmla="*/ 0 w 3048179"/>
              <a:gd name="connsiteY5" fmla="*/ 2710686 h 4234777"/>
              <a:gd name="connsiteX6" fmla="*/ 0 w 3048179"/>
              <a:gd name="connsiteY6" fmla="*/ 1524090 h 4234777"/>
              <a:gd name="connsiteX7" fmla="*/ 1524090 w 3048179"/>
              <a:gd name="connsiteY7" fmla="*/ 0 h 4234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8179" h="4234777">
                <a:moveTo>
                  <a:pt x="1524090" y="0"/>
                </a:moveTo>
                <a:cubicBezTo>
                  <a:pt x="2365823" y="0"/>
                  <a:pt x="3048179" y="682358"/>
                  <a:pt x="3048179" y="1524090"/>
                </a:cubicBezTo>
                <a:cubicBezTo>
                  <a:pt x="3048179" y="1919622"/>
                  <a:pt x="3048179" y="2315155"/>
                  <a:pt x="3048179" y="2710687"/>
                </a:cubicBezTo>
                <a:cubicBezTo>
                  <a:pt x="3048179" y="3552419"/>
                  <a:pt x="2365821" y="4234777"/>
                  <a:pt x="1524089" y="4234777"/>
                </a:cubicBezTo>
                <a:lnTo>
                  <a:pt x="1524090" y="4234776"/>
                </a:lnTo>
                <a:cubicBezTo>
                  <a:pt x="682358" y="4234776"/>
                  <a:pt x="0" y="3552418"/>
                  <a:pt x="0" y="2710686"/>
                </a:cubicBezTo>
                <a:lnTo>
                  <a:pt x="0" y="1524090"/>
                </a:lnTo>
                <a:cubicBezTo>
                  <a:pt x="0" y="682358"/>
                  <a:pt x="682358" y="0"/>
                  <a:pt x="1524090" y="0"/>
                </a:cubicBezTo>
                <a:close/>
              </a:path>
            </a:pathLst>
          </a:custGeom>
          <a:solidFill>
            <a:schemeClr val="bg1">
              <a:lumMod val="95000"/>
              <a:alpha val="20000"/>
            </a:schemeClr>
          </a:solidFill>
          <a:effectLst>
            <a:outerShdw blurRad="736600" dist="762000" dir="5400000" sx="86000" sy="86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2971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5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2971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491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7.53118E-7 4.9537E-6 L 7.53118E-7 0.02806 " pathEditMode="relative" rAng="0" ptsTypes="AA">
                                      <p:cBhvr>
                                        <p:cTn id="10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0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43133E-6 -3.14815E-6 L 2.43133E-6 0.02373 " pathEditMode="relative" rAng="0" ptsTypes="AA">
                                      <p:cBhvr>
                                        <p:cTn id="16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8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path" presetSubtype="0" repeatCount="indefinite" accel="50000" decel="50000" autoRev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1.44837E-6 -1.38889E-6 L -1.44837E-6 0.01924 " pathEditMode="relative" rAng="0" ptsTypes="AA">
                                      <p:cBhvr>
                                        <p:cTn id="22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55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path" presetSubtype="0" repeatCount="indefinite" accel="50000" decel="50000" autoRev="1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2.43541E-6 -1.38889E-6 L 2.43541E-6 0.01302 " pathEditMode="relative" rAng="0" ptsTypes="AA">
                                      <p:cBhvr>
                                        <p:cTn id="28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51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path" presetSubtype="0" repeatCount="indefinite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43133E-6 -3.14815E-6 L 2.43133E-6 0.02373 " pathEditMode="relative" rAng="0" ptsTypes="AA">
                                      <p:cBhvr>
                                        <p:cTn id="34" dur="2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86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path" presetSubtype="0" repeatCount="indefinite" accel="50000" decel="50000" autoRev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1.44837E-6 -1.38889E-6 L -1.44837E-6 0.01924 " pathEditMode="relative" rAng="0" ptsTypes="AA">
                                      <p:cBhvr>
                                        <p:cTn id="40" dur="2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55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path" presetSubtype="0" repeatCount="indefinite" accel="50000" decel="50000" autoRev="1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2.43541E-6 -1.38889E-6 L 2.43541E-6 0.01302 " pathEditMode="relative" rAng="0" ptsTypes="AA">
                                      <p:cBhvr>
                                        <p:cTn id="46" dur="2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16" grpId="0" animBg="1"/>
      <p:bldP spid="16" grpId="1" animBg="1"/>
      <p:bldP spid="23" grpId="0" animBg="1"/>
      <p:bldP spid="23" grpId="1" animBg="1"/>
      <p:bldP spid="17" grpId="0" animBg="1"/>
      <p:bldP spid="17" grpId="1" animBg="1"/>
      <p:bldP spid="24" grpId="0" animBg="1"/>
      <p:bldP spid="24" grpId="1" animBg="1"/>
      <p:bldP spid="18" grpId="0" animBg="1"/>
      <p:bldP spid="18" grpId="1" animBg="1"/>
      <p:bldP spid="15" grpId="0" animBg="1"/>
      <p:bldP spid="15" grpId="1" animBg="1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68E9565-E3E5-4DE3-A979-D8917538ABA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12192000" cy="3985461"/>
          </a:xfrm>
          <a:custGeom>
            <a:avLst/>
            <a:gdLst>
              <a:gd name="connsiteX0" fmla="*/ 0 w 19477038"/>
              <a:gd name="connsiteY0" fmla="*/ 0 h 6376738"/>
              <a:gd name="connsiteX1" fmla="*/ 19477038 w 19477038"/>
              <a:gd name="connsiteY1" fmla="*/ 0 h 6376738"/>
              <a:gd name="connsiteX2" fmla="*/ 19477038 w 19477038"/>
              <a:gd name="connsiteY2" fmla="*/ 6376738 h 6376738"/>
              <a:gd name="connsiteX3" fmla="*/ 0 w 19477038"/>
              <a:gd name="connsiteY3" fmla="*/ 6376738 h 6376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477038" h="6376738">
                <a:moveTo>
                  <a:pt x="0" y="0"/>
                </a:moveTo>
                <a:lnTo>
                  <a:pt x="19477038" y="0"/>
                </a:lnTo>
                <a:lnTo>
                  <a:pt x="19477038" y="6376738"/>
                </a:lnTo>
                <a:lnTo>
                  <a:pt x="0" y="6376738"/>
                </a:lnTo>
                <a:close/>
              </a:path>
            </a:pathLst>
          </a:custGeom>
          <a:solidFill>
            <a:schemeClr val="bg1">
              <a:lumMod val="95000"/>
              <a:alpha val="20000"/>
            </a:schemeClr>
          </a:solidFill>
        </p:spPr>
        <p:txBody>
          <a:bodyPr wrap="square">
            <a:noAutofit/>
          </a:bodyPr>
          <a:lstStyle>
            <a:lvl1pPr marL="0" marR="0" indent="0" algn="l" defTabSz="912971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5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2971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83297C9-B054-4156-AFA0-0CFB3E0A4DF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770062" y="4206226"/>
            <a:ext cx="1797304" cy="1794525"/>
          </a:xfrm>
          <a:custGeom>
            <a:avLst/>
            <a:gdLst>
              <a:gd name="connsiteX0" fmla="*/ 1435620 w 2871240"/>
              <a:gd name="connsiteY0" fmla="*/ 0 h 2871240"/>
              <a:gd name="connsiteX1" fmla="*/ 2871240 w 2871240"/>
              <a:gd name="connsiteY1" fmla="*/ 1435620 h 2871240"/>
              <a:gd name="connsiteX2" fmla="*/ 1435620 w 2871240"/>
              <a:gd name="connsiteY2" fmla="*/ 2871240 h 2871240"/>
              <a:gd name="connsiteX3" fmla="*/ 0 w 2871240"/>
              <a:gd name="connsiteY3" fmla="*/ 1435620 h 2871240"/>
              <a:gd name="connsiteX4" fmla="*/ 1435620 w 2871240"/>
              <a:gd name="connsiteY4" fmla="*/ 0 h 2871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71240" h="2871240">
                <a:moveTo>
                  <a:pt x="1435620" y="0"/>
                </a:moveTo>
                <a:cubicBezTo>
                  <a:pt x="2228491" y="0"/>
                  <a:pt x="2871240" y="642749"/>
                  <a:pt x="2871240" y="1435620"/>
                </a:cubicBezTo>
                <a:cubicBezTo>
                  <a:pt x="2871240" y="2228491"/>
                  <a:pt x="2228491" y="2871240"/>
                  <a:pt x="1435620" y="2871240"/>
                </a:cubicBezTo>
                <a:cubicBezTo>
                  <a:pt x="642749" y="2871240"/>
                  <a:pt x="0" y="2228491"/>
                  <a:pt x="0" y="1435620"/>
                </a:cubicBezTo>
                <a:cubicBezTo>
                  <a:pt x="0" y="642749"/>
                  <a:pt x="642749" y="0"/>
                  <a:pt x="1435620" y="0"/>
                </a:cubicBezTo>
                <a:close/>
              </a:path>
            </a:pathLst>
          </a:custGeom>
          <a:solidFill>
            <a:schemeClr val="bg1">
              <a:lumMod val="95000"/>
              <a:alpha val="20000"/>
            </a:schemeClr>
          </a:solidFill>
          <a:effectLst>
            <a:outerShdw blurRad="812800" dist="774700" dir="5400000" sx="82000" sy="82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2971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5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2971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224467B-6110-4148-A9EB-21C43DC9ECE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857547" y="4206226"/>
            <a:ext cx="1797304" cy="1794525"/>
          </a:xfrm>
          <a:custGeom>
            <a:avLst/>
            <a:gdLst>
              <a:gd name="connsiteX0" fmla="*/ 1435620 w 2871240"/>
              <a:gd name="connsiteY0" fmla="*/ 0 h 2871240"/>
              <a:gd name="connsiteX1" fmla="*/ 2871240 w 2871240"/>
              <a:gd name="connsiteY1" fmla="*/ 1435620 h 2871240"/>
              <a:gd name="connsiteX2" fmla="*/ 1435620 w 2871240"/>
              <a:gd name="connsiteY2" fmla="*/ 2871240 h 2871240"/>
              <a:gd name="connsiteX3" fmla="*/ 0 w 2871240"/>
              <a:gd name="connsiteY3" fmla="*/ 1435620 h 2871240"/>
              <a:gd name="connsiteX4" fmla="*/ 1435620 w 2871240"/>
              <a:gd name="connsiteY4" fmla="*/ 0 h 2871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71240" h="2871240">
                <a:moveTo>
                  <a:pt x="1435620" y="0"/>
                </a:moveTo>
                <a:cubicBezTo>
                  <a:pt x="2228491" y="0"/>
                  <a:pt x="2871240" y="642749"/>
                  <a:pt x="2871240" y="1435620"/>
                </a:cubicBezTo>
                <a:cubicBezTo>
                  <a:pt x="2871240" y="2228491"/>
                  <a:pt x="2228491" y="2871240"/>
                  <a:pt x="1435620" y="2871240"/>
                </a:cubicBezTo>
                <a:cubicBezTo>
                  <a:pt x="642749" y="2871240"/>
                  <a:pt x="0" y="2228491"/>
                  <a:pt x="0" y="1435620"/>
                </a:cubicBezTo>
                <a:cubicBezTo>
                  <a:pt x="0" y="642749"/>
                  <a:pt x="642749" y="0"/>
                  <a:pt x="1435620" y="0"/>
                </a:cubicBezTo>
                <a:close/>
              </a:path>
            </a:pathLst>
          </a:custGeom>
          <a:solidFill>
            <a:schemeClr val="bg1">
              <a:lumMod val="95000"/>
              <a:alpha val="20000"/>
            </a:schemeClr>
          </a:solidFill>
          <a:effectLst>
            <a:outerShdw blurRad="812800" dist="774700" dir="5400000" sx="82000" sy="82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2971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5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2971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CAB3723-8407-41F9-AEFE-55D580CEC68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45032" y="4206226"/>
            <a:ext cx="1797304" cy="1794525"/>
          </a:xfrm>
          <a:custGeom>
            <a:avLst/>
            <a:gdLst>
              <a:gd name="connsiteX0" fmla="*/ 1435620 w 2871240"/>
              <a:gd name="connsiteY0" fmla="*/ 0 h 2871240"/>
              <a:gd name="connsiteX1" fmla="*/ 2871240 w 2871240"/>
              <a:gd name="connsiteY1" fmla="*/ 1435620 h 2871240"/>
              <a:gd name="connsiteX2" fmla="*/ 1435620 w 2871240"/>
              <a:gd name="connsiteY2" fmla="*/ 2871240 h 2871240"/>
              <a:gd name="connsiteX3" fmla="*/ 0 w 2871240"/>
              <a:gd name="connsiteY3" fmla="*/ 1435620 h 2871240"/>
              <a:gd name="connsiteX4" fmla="*/ 1435620 w 2871240"/>
              <a:gd name="connsiteY4" fmla="*/ 0 h 2871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71240" h="2871240">
                <a:moveTo>
                  <a:pt x="1435620" y="0"/>
                </a:moveTo>
                <a:cubicBezTo>
                  <a:pt x="2228491" y="0"/>
                  <a:pt x="2871240" y="642749"/>
                  <a:pt x="2871240" y="1435620"/>
                </a:cubicBezTo>
                <a:cubicBezTo>
                  <a:pt x="2871240" y="2228491"/>
                  <a:pt x="2228491" y="2871240"/>
                  <a:pt x="1435620" y="2871240"/>
                </a:cubicBezTo>
                <a:cubicBezTo>
                  <a:pt x="642749" y="2871240"/>
                  <a:pt x="0" y="2228491"/>
                  <a:pt x="0" y="1435620"/>
                </a:cubicBezTo>
                <a:cubicBezTo>
                  <a:pt x="0" y="642749"/>
                  <a:pt x="642749" y="0"/>
                  <a:pt x="1435620" y="0"/>
                </a:cubicBezTo>
                <a:close/>
              </a:path>
            </a:pathLst>
          </a:custGeom>
          <a:solidFill>
            <a:schemeClr val="bg1">
              <a:lumMod val="95000"/>
              <a:alpha val="20000"/>
            </a:schemeClr>
          </a:solidFill>
          <a:effectLst>
            <a:outerShdw blurRad="812800" dist="774700" dir="5400000" sx="82000" sy="82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2971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5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2971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782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9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9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0" grpId="0" animBg="1"/>
      <p:bldP spid="11" grpId="0" animBg="1"/>
      <p:bldP spid="12" grpId="0" animBg="1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c 1">
            <a:extLst>
              <a:ext uri="{FF2B5EF4-FFF2-40B4-BE49-F238E27FC236}">
                <a16:creationId xmlns:a16="http://schemas.microsoft.com/office/drawing/2014/main" id="{C3E6F22D-8013-42A8-A97E-CB36E602B6BA}"/>
              </a:ext>
            </a:extLst>
          </p:cNvPr>
          <p:cNvSpPr/>
          <p:nvPr userDrawn="1"/>
        </p:nvSpPr>
        <p:spPr>
          <a:xfrm>
            <a:off x="-6940169" y="-70448"/>
            <a:ext cx="13880337" cy="13858875"/>
          </a:xfrm>
          <a:prstGeom prst="arc">
            <a:avLst>
              <a:gd name="adj1" fmla="val 16668005"/>
              <a:gd name="adj2" fmla="val 9632"/>
            </a:avLst>
          </a:prstGeom>
          <a:solidFill>
            <a:schemeClr val="accent1">
              <a:alpha val="0"/>
            </a:schemeClr>
          </a:solidFill>
          <a:ln w="19050">
            <a:solidFill>
              <a:schemeClr val="bg1">
                <a:lumMod val="75000"/>
              </a:schemeClr>
            </a:solidFill>
            <a:prstDash val="dash"/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3" name="Arc 2">
            <a:extLst>
              <a:ext uri="{FF2B5EF4-FFF2-40B4-BE49-F238E27FC236}">
                <a16:creationId xmlns:a16="http://schemas.microsoft.com/office/drawing/2014/main" id="{4B9870FB-A594-4E07-B392-DABCC0B7DC7B}"/>
              </a:ext>
            </a:extLst>
          </p:cNvPr>
          <p:cNvSpPr/>
          <p:nvPr userDrawn="1"/>
        </p:nvSpPr>
        <p:spPr>
          <a:xfrm>
            <a:off x="-5202879" y="1664155"/>
            <a:ext cx="10405758" cy="10389669"/>
          </a:xfrm>
          <a:prstGeom prst="arc">
            <a:avLst>
              <a:gd name="adj1" fmla="val 16208569"/>
              <a:gd name="adj2" fmla="val 21562376"/>
            </a:avLst>
          </a:prstGeom>
          <a:solidFill>
            <a:schemeClr val="accent1">
              <a:alpha val="0"/>
            </a:schemeClr>
          </a:solidFill>
          <a:ln w="19050">
            <a:solidFill>
              <a:schemeClr val="bg1">
                <a:lumMod val="75000"/>
              </a:schemeClr>
            </a:solidFill>
            <a:prstDash val="dash"/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4" name="Arc 3">
            <a:extLst>
              <a:ext uri="{FF2B5EF4-FFF2-40B4-BE49-F238E27FC236}">
                <a16:creationId xmlns:a16="http://schemas.microsoft.com/office/drawing/2014/main" id="{BF347DEC-D8BA-48C8-9DF7-99C59981ADBA}"/>
              </a:ext>
            </a:extLst>
          </p:cNvPr>
          <p:cNvSpPr/>
          <p:nvPr userDrawn="1"/>
        </p:nvSpPr>
        <p:spPr>
          <a:xfrm>
            <a:off x="-3435302" y="3429000"/>
            <a:ext cx="6870603" cy="6859980"/>
          </a:xfrm>
          <a:prstGeom prst="arc">
            <a:avLst>
              <a:gd name="adj1" fmla="val 16208569"/>
              <a:gd name="adj2" fmla="val 21562376"/>
            </a:avLst>
          </a:prstGeom>
          <a:solidFill>
            <a:schemeClr val="accent1">
              <a:alpha val="0"/>
            </a:schemeClr>
          </a:solidFill>
          <a:ln w="19050">
            <a:solidFill>
              <a:schemeClr val="bg1">
                <a:lumMod val="75000"/>
              </a:schemeClr>
            </a:solidFill>
            <a:prstDash val="dash"/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3D0985F7-E967-422B-AC45-4AF5279F805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840655" y="3390921"/>
            <a:ext cx="777547" cy="776345"/>
          </a:xfrm>
          <a:custGeom>
            <a:avLst/>
            <a:gdLst>
              <a:gd name="connsiteX0" fmla="*/ 521186 w 1042372"/>
              <a:gd name="connsiteY0" fmla="*/ 0 h 1042372"/>
              <a:gd name="connsiteX1" fmla="*/ 1042372 w 1042372"/>
              <a:gd name="connsiteY1" fmla="*/ 521186 h 1042372"/>
              <a:gd name="connsiteX2" fmla="*/ 521186 w 1042372"/>
              <a:gd name="connsiteY2" fmla="*/ 1042372 h 1042372"/>
              <a:gd name="connsiteX3" fmla="*/ 0 w 1042372"/>
              <a:gd name="connsiteY3" fmla="*/ 521186 h 1042372"/>
              <a:gd name="connsiteX4" fmla="*/ 521186 w 1042372"/>
              <a:gd name="connsiteY4" fmla="*/ 0 h 1042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2372" h="1042372">
                <a:moveTo>
                  <a:pt x="521186" y="0"/>
                </a:moveTo>
                <a:cubicBezTo>
                  <a:pt x="809029" y="0"/>
                  <a:pt x="1042372" y="233343"/>
                  <a:pt x="1042372" y="521186"/>
                </a:cubicBezTo>
                <a:cubicBezTo>
                  <a:pt x="1042372" y="809029"/>
                  <a:pt x="809029" y="1042372"/>
                  <a:pt x="521186" y="1042372"/>
                </a:cubicBezTo>
                <a:cubicBezTo>
                  <a:pt x="233343" y="1042372"/>
                  <a:pt x="0" y="809029"/>
                  <a:pt x="0" y="521186"/>
                </a:cubicBezTo>
                <a:cubicBezTo>
                  <a:pt x="0" y="233343"/>
                  <a:pt x="233343" y="0"/>
                  <a:pt x="521186" y="0"/>
                </a:cubicBezTo>
                <a:close/>
              </a:path>
            </a:pathLst>
          </a:custGeom>
          <a:solidFill>
            <a:schemeClr val="bg1">
              <a:lumMod val="95000"/>
              <a:alpha val="20000"/>
            </a:schemeClr>
          </a:solidFill>
          <a:effectLst>
            <a:outerShdw blurRad="698500" dist="457200" dir="5400000" sx="85000" sy="85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2971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5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2971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B80309A8-E4F1-463C-BF62-47928DB8ED3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466070" y="4963026"/>
            <a:ext cx="1039331" cy="1037724"/>
          </a:xfrm>
          <a:custGeom>
            <a:avLst/>
            <a:gdLst>
              <a:gd name="connsiteX0" fmla="*/ 830179 w 1660358"/>
              <a:gd name="connsiteY0" fmla="*/ 0 h 1660358"/>
              <a:gd name="connsiteX1" fmla="*/ 1660358 w 1660358"/>
              <a:gd name="connsiteY1" fmla="*/ 830179 h 1660358"/>
              <a:gd name="connsiteX2" fmla="*/ 830179 w 1660358"/>
              <a:gd name="connsiteY2" fmla="*/ 1660358 h 1660358"/>
              <a:gd name="connsiteX3" fmla="*/ 0 w 1660358"/>
              <a:gd name="connsiteY3" fmla="*/ 830179 h 1660358"/>
              <a:gd name="connsiteX4" fmla="*/ 830179 w 1660358"/>
              <a:gd name="connsiteY4" fmla="*/ 0 h 1660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0358" h="1660358">
                <a:moveTo>
                  <a:pt x="830179" y="0"/>
                </a:moveTo>
                <a:cubicBezTo>
                  <a:pt x="1288674" y="0"/>
                  <a:pt x="1660358" y="371684"/>
                  <a:pt x="1660358" y="830179"/>
                </a:cubicBezTo>
                <a:cubicBezTo>
                  <a:pt x="1660358" y="1288674"/>
                  <a:pt x="1288674" y="1660358"/>
                  <a:pt x="830179" y="1660358"/>
                </a:cubicBezTo>
                <a:cubicBezTo>
                  <a:pt x="371684" y="1660358"/>
                  <a:pt x="0" y="1288674"/>
                  <a:pt x="0" y="830179"/>
                </a:cubicBezTo>
                <a:cubicBezTo>
                  <a:pt x="0" y="371684"/>
                  <a:pt x="371684" y="0"/>
                  <a:pt x="830179" y="0"/>
                </a:cubicBezTo>
                <a:close/>
              </a:path>
            </a:pathLst>
          </a:custGeom>
          <a:solidFill>
            <a:schemeClr val="bg1">
              <a:lumMod val="95000"/>
              <a:alpha val="20000"/>
            </a:schemeClr>
          </a:solidFill>
          <a:effectLst>
            <a:outerShdw blurRad="863600" dist="457200" dir="5400000" sx="80000" sy="80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2971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5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2971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AFB56A68-4DB3-47A6-A6D4-E5B93A72F97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074734" y="1333515"/>
            <a:ext cx="1464021" cy="1461758"/>
          </a:xfrm>
          <a:custGeom>
            <a:avLst/>
            <a:gdLst>
              <a:gd name="connsiteX0" fmla="*/ 1169406 w 2338812"/>
              <a:gd name="connsiteY0" fmla="*/ 0 h 2338812"/>
              <a:gd name="connsiteX1" fmla="*/ 2338812 w 2338812"/>
              <a:gd name="connsiteY1" fmla="*/ 1169406 h 2338812"/>
              <a:gd name="connsiteX2" fmla="*/ 1169406 w 2338812"/>
              <a:gd name="connsiteY2" fmla="*/ 2338812 h 2338812"/>
              <a:gd name="connsiteX3" fmla="*/ 0 w 2338812"/>
              <a:gd name="connsiteY3" fmla="*/ 1169406 h 2338812"/>
              <a:gd name="connsiteX4" fmla="*/ 1169406 w 2338812"/>
              <a:gd name="connsiteY4" fmla="*/ 0 h 2338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38812" h="2338812">
                <a:moveTo>
                  <a:pt x="1169406" y="0"/>
                </a:moveTo>
                <a:cubicBezTo>
                  <a:pt x="1815251" y="0"/>
                  <a:pt x="2338812" y="523561"/>
                  <a:pt x="2338812" y="1169406"/>
                </a:cubicBezTo>
                <a:cubicBezTo>
                  <a:pt x="2338812" y="1815251"/>
                  <a:pt x="1815251" y="2338812"/>
                  <a:pt x="1169406" y="2338812"/>
                </a:cubicBezTo>
                <a:cubicBezTo>
                  <a:pt x="523561" y="2338812"/>
                  <a:pt x="0" y="1815251"/>
                  <a:pt x="0" y="1169406"/>
                </a:cubicBezTo>
                <a:cubicBezTo>
                  <a:pt x="0" y="523561"/>
                  <a:pt x="523561" y="0"/>
                  <a:pt x="1169406" y="0"/>
                </a:cubicBezTo>
                <a:close/>
              </a:path>
            </a:pathLst>
          </a:custGeom>
          <a:solidFill>
            <a:schemeClr val="bg1">
              <a:lumMod val="95000"/>
              <a:alpha val="20000"/>
            </a:schemeClr>
          </a:solidFill>
          <a:effectLst>
            <a:outerShdw blurRad="952500" dist="647700" dir="5400000" sx="79000" sy="79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2971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5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2971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3E3AB8B8-7FF0-47E4-8B3C-D4764B06D65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917371" y="1053064"/>
            <a:ext cx="1744907" cy="1742209"/>
          </a:xfrm>
          <a:custGeom>
            <a:avLst/>
            <a:gdLst>
              <a:gd name="connsiteX0" fmla="*/ 1393767 w 2787534"/>
              <a:gd name="connsiteY0" fmla="*/ 0 h 2787534"/>
              <a:gd name="connsiteX1" fmla="*/ 2787534 w 2787534"/>
              <a:gd name="connsiteY1" fmla="*/ 1393767 h 2787534"/>
              <a:gd name="connsiteX2" fmla="*/ 1393767 w 2787534"/>
              <a:gd name="connsiteY2" fmla="*/ 2787534 h 2787534"/>
              <a:gd name="connsiteX3" fmla="*/ 0 w 2787534"/>
              <a:gd name="connsiteY3" fmla="*/ 1393767 h 2787534"/>
              <a:gd name="connsiteX4" fmla="*/ 1393767 w 2787534"/>
              <a:gd name="connsiteY4" fmla="*/ 0 h 2787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87534" h="2787534">
                <a:moveTo>
                  <a:pt x="1393767" y="0"/>
                </a:moveTo>
                <a:cubicBezTo>
                  <a:pt x="2163523" y="0"/>
                  <a:pt x="2787534" y="624011"/>
                  <a:pt x="2787534" y="1393767"/>
                </a:cubicBezTo>
                <a:cubicBezTo>
                  <a:pt x="2787534" y="2163523"/>
                  <a:pt x="2163523" y="2787534"/>
                  <a:pt x="1393767" y="2787534"/>
                </a:cubicBezTo>
                <a:cubicBezTo>
                  <a:pt x="624011" y="2787534"/>
                  <a:pt x="0" y="2163523"/>
                  <a:pt x="0" y="1393767"/>
                </a:cubicBezTo>
                <a:cubicBezTo>
                  <a:pt x="0" y="624011"/>
                  <a:pt x="624011" y="0"/>
                  <a:pt x="1393767" y="0"/>
                </a:cubicBezTo>
                <a:close/>
              </a:path>
            </a:pathLst>
          </a:custGeom>
          <a:solidFill>
            <a:schemeClr val="bg1">
              <a:lumMod val="95000"/>
              <a:alpha val="20000"/>
            </a:schemeClr>
          </a:solidFill>
          <a:effectLst>
            <a:outerShdw blurRad="1066800" dist="825500" dir="5400000" sx="79000" sy="79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2971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5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2971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F4E0EC12-C6D1-4AA3-8A4C-8923DB30D81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218103" y="3453352"/>
            <a:ext cx="2381898" cy="2378214"/>
          </a:xfrm>
          <a:custGeom>
            <a:avLst/>
            <a:gdLst>
              <a:gd name="connsiteX0" fmla="*/ 1902572 w 3805144"/>
              <a:gd name="connsiteY0" fmla="*/ 0 h 3805142"/>
              <a:gd name="connsiteX1" fmla="*/ 3805144 w 3805144"/>
              <a:gd name="connsiteY1" fmla="*/ 1902571 h 3805142"/>
              <a:gd name="connsiteX2" fmla="*/ 1902572 w 3805144"/>
              <a:gd name="connsiteY2" fmla="*/ 3805142 h 3805142"/>
              <a:gd name="connsiteX3" fmla="*/ 0 w 3805144"/>
              <a:gd name="connsiteY3" fmla="*/ 1902571 h 3805142"/>
              <a:gd name="connsiteX4" fmla="*/ 1902572 w 3805144"/>
              <a:gd name="connsiteY4" fmla="*/ 0 h 3805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05144" h="3805142">
                <a:moveTo>
                  <a:pt x="1902572" y="0"/>
                </a:moveTo>
                <a:cubicBezTo>
                  <a:pt x="2953334" y="0"/>
                  <a:pt x="3805144" y="851810"/>
                  <a:pt x="3805144" y="1902571"/>
                </a:cubicBezTo>
                <a:cubicBezTo>
                  <a:pt x="3805144" y="2953332"/>
                  <a:pt x="2953334" y="3805142"/>
                  <a:pt x="1902572" y="3805142"/>
                </a:cubicBezTo>
                <a:cubicBezTo>
                  <a:pt x="851810" y="3805142"/>
                  <a:pt x="0" y="2953332"/>
                  <a:pt x="0" y="1902571"/>
                </a:cubicBezTo>
                <a:cubicBezTo>
                  <a:pt x="0" y="851810"/>
                  <a:pt x="851810" y="0"/>
                  <a:pt x="1902572" y="0"/>
                </a:cubicBezTo>
                <a:close/>
              </a:path>
            </a:pathLst>
          </a:custGeom>
          <a:solidFill>
            <a:schemeClr val="bg1">
              <a:lumMod val="95000"/>
              <a:alpha val="20000"/>
            </a:schemeClr>
          </a:solidFill>
          <a:effectLst>
            <a:outerShdw blurRad="1028700" dist="863600" dir="5400000" sx="86000" sy="86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2971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5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2971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3243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9" presetClass="entr" presetSubtype="0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18" grpId="0" animBg="1"/>
      <p:bldP spid="16" grpId="0" animBg="1"/>
      <p:bldP spid="20" grpId="0" animBg="1"/>
      <p:bldP spid="19" grpId="0" animBg="1"/>
      <p:bldP spid="21" grpId="0" animBg="1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D34489B-576F-4228-AD56-DE9871E23B1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44535" y="1146182"/>
            <a:ext cx="3600659" cy="2047183"/>
          </a:xfrm>
          <a:custGeom>
            <a:avLst/>
            <a:gdLst>
              <a:gd name="connsiteX0" fmla="*/ 1637746 w 5752146"/>
              <a:gd name="connsiteY0" fmla="*/ 0 h 3275492"/>
              <a:gd name="connsiteX1" fmla="*/ 4114400 w 5752146"/>
              <a:gd name="connsiteY1" fmla="*/ 0 h 3275492"/>
              <a:gd name="connsiteX2" fmla="*/ 5752146 w 5752146"/>
              <a:gd name="connsiteY2" fmla="*/ 1637746 h 3275492"/>
              <a:gd name="connsiteX3" fmla="*/ 4114400 w 5752146"/>
              <a:gd name="connsiteY3" fmla="*/ 3275492 h 3275492"/>
              <a:gd name="connsiteX4" fmla="*/ 1637746 w 5752146"/>
              <a:gd name="connsiteY4" fmla="*/ 3275492 h 3275492"/>
              <a:gd name="connsiteX5" fmla="*/ 0 w 5752146"/>
              <a:gd name="connsiteY5" fmla="*/ 1637746 h 3275492"/>
              <a:gd name="connsiteX6" fmla="*/ 1637746 w 5752146"/>
              <a:gd name="connsiteY6" fmla="*/ 0 h 3275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52146" h="3275492">
                <a:moveTo>
                  <a:pt x="1637746" y="0"/>
                </a:moveTo>
                <a:lnTo>
                  <a:pt x="4114400" y="0"/>
                </a:lnTo>
                <a:cubicBezTo>
                  <a:pt x="5018902" y="0"/>
                  <a:pt x="5752146" y="733244"/>
                  <a:pt x="5752146" y="1637746"/>
                </a:cubicBezTo>
                <a:cubicBezTo>
                  <a:pt x="5752146" y="2542248"/>
                  <a:pt x="5018902" y="3275492"/>
                  <a:pt x="4114400" y="3275492"/>
                </a:cubicBezTo>
                <a:lnTo>
                  <a:pt x="1637746" y="3275492"/>
                </a:lnTo>
                <a:cubicBezTo>
                  <a:pt x="733244" y="3275492"/>
                  <a:pt x="0" y="2542248"/>
                  <a:pt x="0" y="1637746"/>
                </a:cubicBezTo>
                <a:cubicBezTo>
                  <a:pt x="0" y="733244"/>
                  <a:pt x="733244" y="0"/>
                  <a:pt x="1637746" y="0"/>
                </a:cubicBezTo>
                <a:close/>
              </a:path>
            </a:pathLst>
          </a:custGeom>
          <a:solidFill>
            <a:schemeClr val="bg1">
              <a:lumMod val="95000"/>
              <a:alpha val="20000"/>
            </a:schemeClr>
          </a:solidFill>
          <a:effectLst>
            <a:outerShdw blurRad="1270000" dist="1028700" dir="5400000" sx="85000" sy="85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2971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5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2971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3D4C0563-DA56-4AA2-BF33-85ACF3BA737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46807" y="3658984"/>
            <a:ext cx="3600659" cy="2047183"/>
          </a:xfrm>
          <a:custGeom>
            <a:avLst/>
            <a:gdLst>
              <a:gd name="connsiteX0" fmla="*/ 1637746 w 5752147"/>
              <a:gd name="connsiteY0" fmla="*/ 0 h 3275492"/>
              <a:gd name="connsiteX1" fmla="*/ 4114400 w 5752147"/>
              <a:gd name="connsiteY1" fmla="*/ 0 h 3275492"/>
              <a:gd name="connsiteX2" fmla="*/ 5752147 w 5752147"/>
              <a:gd name="connsiteY2" fmla="*/ 1637746 h 3275492"/>
              <a:gd name="connsiteX3" fmla="*/ 4114400 w 5752147"/>
              <a:gd name="connsiteY3" fmla="*/ 3275492 h 3275492"/>
              <a:gd name="connsiteX4" fmla="*/ 1637746 w 5752147"/>
              <a:gd name="connsiteY4" fmla="*/ 3275492 h 3275492"/>
              <a:gd name="connsiteX5" fmla="*/ 0 w 5752147"/>
              <a:gd name="connsiteY5" fmla="*/ 1637746 h 3275492"/>
              <a:gd name="connsiteX6" fmla="*/ 1637746 w 5752147"/>
              <a:gd name="connsiteY6" fmla="*/ 0 h 3275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52147" h="3275492">
                <a:moveTo>
                  <a:pt x="1637746" y="0"/>
                </a:moveTo>
                <a:lnTo>
                  <a:pt x="4114400" y="0"/>
                </a:lnTo>
                <a:cubicBezTo>
                  <a:pt x="5018903" y="0"/>
                  <a:pt x="5752147" y="733244"/>
                  <a:pt x="5752147" y="1637746"/>
                </a:cubicBezTo>
                <a:cubicBezTo>
                  <a:pt x="5752147" y="2542248"/>
                  <a:pt x="5018903" y="3275492"/>
                  <a:pt x="4114400" y="3275492"/>
                </a:cubicBezTo>
                <a:lnTo>
                  <a:pt x="1637746" y="3275492"/>
                </a:lnTo>
                <a:cubicBezTo>
                  <a:pt x="733244" y="3275492"/>
                  <a:pt x="0" y="2542248"/>
                  <a:pt x="0" y="1637746"/>
                </a:cubicBezTo>
                <a:cubicBezTo>
                  <a:pt x="0" y="733244"/>
                  <a:pt x="733244" y="0"/>
                  <a:pt x="1637746" y="0"/>
                </a:cubicBezTo>
                <a:close/>
              </a:path>
            </a:pathLst>
          </a:custGeom>
          <a:solidFill>
            <a:schemeClr val="bg1">
              <a:lumMod val="95000"/>
              <a:alpha val="20000"/>
            </a:schemeClr>
          </a:solidFill>
          <a:effectLst>
            <a:outerShdw blurRad="1270000" dist="1028700" dir="5400000" sx="85000" sy="85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2971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5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2971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3143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8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icture Placeholder 75">
            <a:extLst>
              <a:ext uri="{FF2B5EF4-FFF2-40B4-BE49-F238E27FC236}">
                <a16:creationId xmlns:a16="http://schemas.microsoft.com/office/drawing/2014/main" id="{686021DB-6F43-45C5-91AF-7AA0182AB77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290378" y="0"/>
            <a:ext cx="4901623" cy="6858000"/>
          </a:xfrm>
          <a:custGeom>
            <a:avLst/>
            <a:gdLst>
              <a:gd name="connsiteX0" fmla="*/ 0 w 7830471"/>
              <a:gd name="connsiteY0" fmla="*/ 0 h 10972800"/>
              <a:gd name="connsiteX1" fmla="*/ 7830471 w 7830471"/>
              <a:gd name="connsiteY1" fmla="*/ 0 h 10972800"/>
              <a:gd name="connsiteX2" fmla="*/ 7830471 w 7830471"/>
              <a:gd name="connsiteY2" fmla="*/ 10972800 h 10972800"/>
              <a:gd name="connsiteX3" fmla="*/ 0 w 7830471"/>
              <a:gd name="connsiteY3" fmla="*/ 10972800 h 1097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30471" h="10972800">
                <a:moveTo>
                  <a:pt x="0" y="0"/>
                </a:moveTo>
                <a:lnTo>
                  <a:pt x="7830471" y="0"/>
                </a:lnTo>
                <a:lnTo>
                  <a:pt x="7830471" y="10972800"/>
                </a:lnTo>
                <a:lnTo>
                  <a:pt x="0" y="10972800"/>
                </a:lnTo>
                <a:close/>
              </a:path>
            </a:pathLst>
          </a:custGeom>
          <a:solidFill>
            <a:schemeClr val="bg1">
              <a:lumMod val="95000"/>
              <a:alpha val="20000"/>
            </a:schemeClr>
          </a:solidFill>
        </p:spPr>
        <p:txBody>
          <a:bodyPr wrap="square">
            <a:noAutofit/>
          </a:bodyPr>
          <a:lstStyle>
            <a:lvl1pPr marL="0" marR="0" indent="0" algn="l" defTabSz="912971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5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2971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314977E-F752-46E0-84FD-099BAA757CE5}"/>
              </a:ext>
            </a:extLst>
          </p:cNvPr>
          <p:cNvGrpSpPr/>
          <p:nvPr userDrawn="1"/>
        </p:nvGrpSpPr>
        <p:grpSpPr>
          <a:xfrm>
            <a:off x="44029" y="5723707"/>
            <a:ext cx="2597748" cy="1127203"/>
            <a:chOff x="4314092" y="5791200"/>
            <a:chExt cx="4360991" cy="1895231"/>
          </a:xfrm>
          <a:solidFill>
            <a:schemeClr val="bg1">
              <a:alpha val="4000"/>
            </a:schemeClr>
          </a:solidFill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1C81265-708E-46C3-9430-290182D611FC}"/>
                </a:ext>
              </a:extLst>
            </p:cNvPr>
            <p:cNvGrpSpPr/>
            <p:nvPr/>
          </p:nvGrpSpPr>
          <p:grpSpPr>
            <a:xfrm>
              <a:off x="4314092" y="5791200"/>
              <a:ext cx="4360991" cy="117231"/>
              <a:chOff x="4314092" y="5791200"/>
              <a:chExt cx="4360991" cy="117231"/>
            </a:xfrm>
            <a:grpFill/>
          </p:grpSpPr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B7C951D2-5D0F-4E9C-A7F1-B3D6C0070747}"/>
                  </a:ext>
                </a:extLst>
              </p:cNvPr>
              <p:cNvSpPr/>
              <p:nvPr/>
            </p:nvSpPr>
            <p:spPr>
              <a:xfrm>
                <a:off x="431409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4F38D909-68D0-4BAD-8FB1-99EEA8A81C47}"/>
                  </a:ext>
                </a:extLst>
              </p:cNvPr>
              <p:cNvSpPr/>
              <p:nvPr/>
            </p:nvSpPr>
            <p:spPr>
              <a:xfrm>
                <a:off x="484456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953A5689-D39E-48DF-9582-709A8853A6C7}"/>
                  </a:ext>
                </a:extLst>
              </p:cNvPr>
              <p:cNvSpPr/>
              <p:nvPr/>
            </p:nvSpPr>
            <p:spPr>
              <a:xfrm>
                <a:off x="537503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8209EA22-53A3-4D1B-B06A-1B67D297B715}"/>
                  </a:ext>
                </a:extLst>
              </p:cNvPr>
              <p:cNvSpPr/>
              <p:nvPr/>
            </p:nvSpPr>
            <p:spPr>
              <a:xfrm>
                <a:off x="590550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3E9924A4-7347-4CA4-A188-64B67BB86350}"/>
                  </a:ext>
                </a:extLst>
              </p:cNvPr>
              <p:cNvSpPr/>
              <p:nvPr/>
            </p:nvSpPr>
            <p:spPr>
              <a:xfrm>
                <a:off x="643597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F8EDB79F-78A8-4CFD-A6AC-55B008EDA336}"/>
                  </a:ext>
                </a:extLst>
              </p:cNvPr>
              <p:cNvSpPr/>
              <p:nvPr/>
            </p:nvSpPr>
            <p:spPr>
              <a:xfrm>
                <a:off x="696644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C60C4931-6156-4B1F-B3B7-56CD86533452}"/>
                  </a:ext>
                </a:extLst>
              </p:cNvPr>
              <p:cNvSpPr/>
              <p:nvPr/>
            </p:nvSpPr>
            <p:spPr>
              <a:xfrm>
                <a:off x="749691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FEEEDFE5-3E5C-48D8-B013-BF84EAC4EC0F}"/>
                  </a:ext>
                </a:extLst>
              </p:cNvPr>
              <p:cNvSpPr/>
              <p:nvPr/>
            </p:nvSpPr>
            <p:spPr>
              <a:xfrm>
                <a:off x="802738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43480EBD-DA78-4B66-B8A4-78DC3732755C}"/>
                  </a:ext>
                </a:extLst>
              </p:cNvPr>
              <p:cNvSpPr/>
              <p:nvPr/>
            </p:nvSpPr>
            <p:spPr>
              <a:xfrm>
                <a:off x="855785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0BF0561-2408-4B30-8CD0-D1AB452CD0B8}"/>
                </a:ext>
              </a:extLst>
            </p:cNvPr>
            <p:cNvGrpSpPr/>
            <p:nvPr/>
          </p:nvGrpSpPr>
          <p:grpSpPr>
            <a:xfrm>
              <a:off x="4314092" y="6235700"/>
              <a:ext cx="4360991" cy="117231"/>
              <a:chOff x="4314092" y="5791200"/>
              <a:chExt cx="4360991" cy="117231"/>
            </a:xfrm>
            <a:grpFill/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7F0C6F7C-BC4F-406C-93C0-8B5DE955F938}"/>
                  </a:ext>
                </a:extLst>
              </p:cNvPr>
              <p:cNvSpPr/>
              <p:nvPr/>
            </p:nvSpPr>
            <p:spPr>
              <a:xfrm>
                <a:off x="431409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2DCB03E4-725B-4B33-B641-17F839AABBC3}"/>
                  </a:ext>
                </a:extLst>
              </p:cNvPr>
              <p:cNvSpPr/>
              <p:nvPr/>
            </p:nvSpPr>
            <p:spPr>
              <a:xfrm>
                <a:off x="484456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AF81019F-FA0F-4328-97B2-0395E320F341}"/>
                  </a:ext>
                </a:extLst>
              </p:cNvPr>
              <p:cNvSpPr/>
              <p:nvPr/>
            </p:nvSpPr>
            <p:spPr>
              <a:xfrm>
                <a:off x="537503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A37617EB-BB91-4E3D-9B38-6813BBF5B934}"/>
                  </a:ext>
                </a:extLst>
              </p:cNvPr>
              <p:cNvSpPr/>
              <p:nvPr/>
            </p:nvSpPr>
            <p:spPr>
              <a:xfrm>
                <a:off x="590550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2FC7A4D4-2210-4358-87BE-64AE65BA86BF}"/>
                  </a:ext>
                </a:extLst>
              </p:cNvPr>
              <p:cNvSpPr/>
              <p:nvPr/>
            </p:nvSpPr>
            <p:spPr>
              <a:xfrm>
                <a:off x="643597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C17BA8DA-6B27-42DB-98DD-84ECFF2D5262}"/>
                  </a:ext>
                </a:extLst>
              </p:cNvPr>
              <p:cNvSpPr/>
              <p:nvPr/>
            </p:nvSpPr>
            <p:spPr>
              <a:xfrm>
                <a:off x="696644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0D3C8095-9739-4C8A-882B-29DE800EB44C}"/>
                  </a:ext>
                </a:extLst>
              </p:cNvPr>
              <p:cNvSpPr/>
              <p:nvPr/>
            </p:nvSpPr>
            <p:spPr>
              <a:xfrm>
                <a:off x="749691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77C5D25C-8DD0-4823-8268-F48E700F9083}"/>
                  </a:ext>
                </a:extLst>
              </p:cNvPr>
              <p:cNvSpPr/>
              <p:nvPr/>
            </p:nvSpPr>
            <p:spPr>
              <a:xfrm>
                <a:off x="802738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DBEAB888-A65B-4CD7-8304-27303DCA87DE}"/>
                  </a:ext>
                </a:extLst>
              </p:cNvPr>
              <p:cNvSpPr/>
              <p:nvPr/>
            </p:nvSpPr>
            <p:spPr>
              <a:xfrm>
                <a:off x="855785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69A5EA0-64AF-4168-BCF4-1E419129FF28}"/>
                </a:ext>
              </a:extLst>
            </p:cNvPr>
            <p:cNvGrpSpPr/>
            <p:nvPr/>
          </p:nvGrpSpPr>
          <p:grpSpPr>
            <a:xfrm>
              <a:off x="4314092" y="6680200"/>
              <a:ext cx="4360991" cy="117231"/>
              <a:chOff x="4314092" y="5791200"/>
              <a:chExt cx="4360991" cy="117231"/>
            </a:xfrm>
            <a:grpFill/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FDA76637-4AB6-4410-80F1-D0BE4ACB28BA}"/>
                  </a:ext>
                </a:extLst>
              </p:cNvPr>
              <p:cNvSpPr/>
              <p:nvPr/>
            </p:nvSpPr>
            <p:spPr>
              <a:xfrm>
                <a:off x="431409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6A684A4D-C840-44AE-A1D2-0660ADB0A48B}"/>
                  </a:ext>
                </a:extLst>
              </p:cNvPr>
              <p:cNvSpPr/>
              <p:nvPr/>
            </p:nvSpPr>
            <p:spPr>
              <a:xfrm>
                <a:off x="484456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BE1DC1C3-5CB4-4818-9BF4-1B503F54BB75}"/>
                  </a:ext>
                </a:extLst>
              </p:cNvPr>
              <p:cNvSpPr/>
              <p:nvPr/>
            </p:nvSpPr>
            <p:spPr>
              <a:xfrm>
                <a:off x="537503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0BABF4D7-9795-472A-87EC-5C6899751E60}"/>
                  </a:ext>
                </a:extLst>
              </p:cNvPr>
              <p:cNvSpPr/>
              <p:nvPr/>
            </p:nvSpPr>
            <p:spPr>
              <a:xfrm>
                <a:off x="590550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A47AFDBD-3D0D-4B07-998C-188013D55BE9}"/>
                  </a:ext>
                </a:extLst>
              </p:cNvPr>
              <p:cNvSpPr/>
              <p:nvPr/>
            </p:nvSpPr>
            <p:spPr>
              <a:xfrm>
                <a:off x="643597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0A3C54D4-02DE-4739-94D6-0F4E206E5F91}"/>
                  </a:ext>
                </a:extLst>
              </p:cNvPr>
              <p:cNvSpPr/>
              <p:nvPr/>
            </p:nvSpPr>
            <p:spPr>
              <a:xfrm>
                <a:off x="696644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58410C33-0B64-481C-9069-6520C9648A60}"/>
                  </a:ext>
                </a:extLst>
              </p:cNvPr>
              <p:cNvSpPr/>
              <p:nvPr/>
            </p:nvSpPr>
            <p:spPr>
              <a:xfrm>
                <a:off x="749691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A48E3D7D-EF73-4F43-A04B-8179DBCB51AA}"/>
                  </a:ext>
                </a:extLst>
              </p:cNvPr>
              <p:cNvSpPr/>
              <p:nvPr/>
            </p:nvSpPr>
            <p:spPr>
              <a:xfrm>
                <a:off x="802738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B6763BE4-09C6-4D69-8616-8F91E7C9B96D}"/>
                  </a:ext>
                </a:extLst>
              </p:cNvPr>
              <p:cNvSpPr/>
              <p:nvPr/>
            </p:nvSpPr>
            <p:spPr>
              <a:xfrm>
                <a:off x="855785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A7964EE-3859-4302-820D-44A7D6ED4EDC}"/>
                </a:ext>
              </a:extLst>
            </p:cNvPr>
            <p:cNvGrpSpPr/>
            <p:nvPr/>
          </p:nvGrpSpPr>
          <p:grpSpPr>
            <a:xfrm>
              <a:off x="4314092" y="7124700"/>
              <a:ext cx="4360991" cy="117231"/>
              <a:chOff x="4314092" y="5791200"/>
              <a:chExt cx="4360991" cy="117231"/>
            </a:xfrm>
            <a:grpFill/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7556FD18-C5B9-4570-AA69-3CA227B78618}"/>
                  </a:ext>
                </a:extLst>
              </p:cNvPr>
              <p:cNvSpPr/>
              <p:nvPr/>
            </p:nvSpPr>
            <p:spPr>
              <a:xfrm>
                <a:off x="431409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95115466-3B04-44E2-8D6B-84E3CABCD062}"/>
                  </a:ext>
                </a:extLst>
              </p:cNvPr>
              <p:cNvSpPr/>
              <p:nvPr/>
            </p:nvSpPr>
            <p:spPr>
              <a:xfrm>
                <a:off x="484456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35F53EBC-B1F1-4D4A-BBCE-0BFDD302CE24}"/>
                  </a:ext>
                </a:extLst>
              </p:cNvPr>
              <p:cNvSpPr/>
              <p:nvPr/>
            </p:nvSpPr>
            <p:spPr>
              <a:xfrm>
                <a:off x="537503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6B3A2904-BCF1-4BC6-B96D-ECA3A10D1E00}"/>
                  </a:ext>
                </a:extLst>
              </p:cNvPr>
              <p:cNvSpPr/>
              <p:nvPr/>
            </p:nvSpPr>
            <p:spPr>
              <a:xfrm>
                <a:off x="590550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29A69E63-0348-4010-8C1F-CFF1BC5E2AF4}"/>
                  </a:ext>
                </a:extLst>
              </p:cNvPr>
              <p:cNvSpPr/>
              <p:nvPr/>
            </p:nvSpPr>
            <p:spPr>
              <a:xfrm>
                <a:off x="643597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09BBB243-D31C-48FC-9B6A-2165DFDDE0A1}"/>
                  </a:ext>
                </a:extLst>
              </p:cNvPr>
              <p:cNvSpPr/>
              <p:nvPr/>
            </p:nvSpPr>
            <p:spPr>
              <a:xfrm>
                <a:off x="696644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27F35C4B-9460-4D60-9FFA-BC20962E7F7D}"/>
                  </a:ext>
                </a:extLst>
              </p:cNvPr>
              <p:cNvSpPr/>
              <p:nvPr/>
            </p:nvSpPr>
            <p:spPr>
              <a:xfrm>
                <a:off x="749691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E3E67D91-C373-4C2E-8A31-FD75365AFB34}"/>
                  </a:ext>
                </a:extLst>
              </p:cNvPr>
              <p:cNvSpPr/>
              <p:nvPr/>
            </p:nvSpPr>
            <p:spPr>
              <a:xfrm>
                <a:off x="802738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0475CBEF-4CBE-436F-A707-D3C7BE3E55D0}"/>
                  </a:ext>
                </a:extLst>
              </p:cNvPr>
              <p:cNvSpPr/>
              <p:nvPr/>
            </p:nvSpPr>
            <p:spPr>
              <a:xfrm>
                <a:off x="855785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6FC2066-E892-46EB-9CBC-C75E0E042FFF}"/>
                </a:ext>
              </a:extLst>
            </p:cNvPr>
            <p:cNvGrpSpPr/>
            <p:nvPr/>
          </p:nvGrpSpPr>
          <p:grpSpPr>
            <a:xfrm>
              <a:off x="4314092" y="7569200"/>
              <a:ext cx="4360991" cy="117231"/>
              <a:chOff x="4314092" y="5791200"/>
              <a:chExt cx="4360991" cy="117231"/>
            </a:xfrm>
            <a:grpFill/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569F401E-DF53-4242-A8FE-69853DB655FF}"/>
                  </a:ext>
                </a:extLst>
              </p:cNvPr>
              <p:cNvSpPr/>
              <p:nvPr/>
            </p:nvSpPr>
            <p:spPr>
              <a:xfrm>
                <a:off x="431409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403660B5-F5C7-4F75-B50F-613B0497A912}"/>
                  </a:ext>
                </a:extLst>
              </p:cNvPr>
              <p:cNvSpPr/>
              <p:nvPr/>
            </p:nvSpPr>
            <p:spPr>
              <a:xfrm>
                <a:off x="484456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7560A833-182F-4C68-BA15-6309E6565973}"/>
                  </a:ext>
                </a:extLst>
              </p:cNvPr>
              <p:cNvSpPr/>
              <p:nvPr/>
            </p:nvSpPr>
            <p:spPr>
              <a:xfrm>
                <a:off x="537503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6B2EF957-6E8A-466E-BB95-FEE2FE829838}"/>
                  </a:ext>
                </a:extLst>
              </p:cNvPr>
              <p:cNvSpPr/>
              <p:nvPr/>
            </p:nvSpPr>
            <p:spPr>
              <a:xfrm>
                <a:off x="590550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6CDFA221-0D13-40BF-AA01-0C7BF1910888}"/>
                  </a:ext>
                </a:extLst>
              </p:cNvPr>
              <p:cNvSpPr/>
              <p:nvPr/>
            </p:nvSpPr>
            <p:spPr>
              <a:xfrm>
                <a:off x="643597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C5118964-40BF-45D6-B63B-F7681C9515FA}"/>
                  </a:ext>
                </a:extLst>
              </p:cNvPr>
              <p:cNvSpPr/>
              <p:nvPr/>
            </p:nvSpPr>
            <p:spPr>
              <a:xfrm>
                <a:off x="696644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3ECD2E32-CF2C-4BDC-881B-5C8C2F221FAF}"/>
                  </a:ext>
                </a:extLst>
              </p:cNvPr>
              <p:cNvSpPr/>
              <p:nvPr/>
            </p:nvSpPr>
            <p:spPr>
              <a:xfrm>
                <a:off x="749691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3E5AB2E8-B701-4D8A-85DD-1B4B193A2096}"/>
                  </a:ext>
                </a:extLst>
              </p:cNvPr>
              <p:cNvSpPr/>
              <p:nvPr/>
            </p:nvSpPr>
            <p:spPr>
              <a:xfrm>
                <a:off x="802738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70CFEF19-F607-4A49-B56C-F8F6794250E0}"/>
                  </a:ext>
                </a:extLst>
              </p:cNvPr>
              <p:cNvSpPr/>
              <p:nvPr/>
            </p:nvSpPr>
            <p:spPr>
              <a:xfrm>
                <a:off x="855785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</p:grp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B5C06BF1-56E8-4134-9A7A-54E203608957}"/>
              </a:ext>
            </a:extLst>
          </p:cNvPr>
          <p:cNvGrpSpPr/>
          <p:nvPr userDrawn="1"/>
        </p:nvGrpSpPr>
        <p:grpSpPr>
          <a:xfrm>
            <a:off x="658839" y="345558"/>
            <a:ext cx="1161052" cy="225942"/>
            <a:chOff x="6876067" y="4962050"/>
            <a:chExt cx="5796313" cy="1129714"/>
          </a:xfrm>
          <a:solidFill>
            <a:schemeClr val="bg1"/>
          </a:solidFill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B804DF58-4305-4929-AFEB-DEC5DEAA2A07}"/>
                </a:ext>
              </a:extLst>
            </p:cNvPr>
            <p:cNvSpPr/>
            <p:nvPr/>
          </p:nvSpPr>
          <p:spPr>
            <a:xfrm>
              <a:off x="11522266" y="5157456"/>
              <a:ext cx="589082" cy="736864"/>
            </a:xfrm>
            <a:custGeom>
              <a:avLst/>
              <a:gdLst>
                <a:gd name="connsiteX0" fmla="*/ 360788 w 589082"/>
                <a:gd name="connsiteY0" fmla="*/ 0 h 736864"/>
                <a:gd name="connsiteX1" fmla="*/ 442322 w 589082"/>
                <a:gd name="connsiteY1" fmla="*/ 6625 h 736864"/>
                <a:gd name="connsiteX2" fmla="*/ 506529 w 589082"/>
                <a:gd name="connsiteY2" fmla="*/ 21912 h 736864"/>
                <a:gd name="connsiteX3" fmla="*/ 552392 w 589082"/>
                <a:gd name="connsiteY3" fmla="*/ 39748 h 736864"/>
                <a:gd name="connsiteX4" fmla="*/ 578891 w 589082"/>
                <a:gd name="connsiteY4" fmla="*/ 54016 h 736864"/>
                <a:gd name="connsiteX5" fmla="*/ 533028 w 589082"/>
                <a:gd name="connsiteY5" fmla="*/ 182432 h 736864"/>
                <a:gd name="connsiteX6" fmla="*/ 457100 w 589082"/>
                <a:gd name="connsiteY6" fmla="*/ 152876 h 736864"/>
                <a:gd name="connsiteX7" fmla="*/ 358750 w 589082"/>
                <a:gd name="connsiteY7" fmla="*/ 140646 h 736864"/>
                <a:gd name="connsiteX8" fmla="*/ 286898 w 589082"/>
                <a:gd name="connsiteY8" fmla="*/ 152876 h 736864"/>
                <a:gd name="connsiteX9" fmla="*/ 224727 w 589082"/>
                <a:gd name="connsiteY9" fmla="*/ 192115 h 736864"/>
                <a:gd name="connsiteX10" fmla="*/ 181412 w 589082"/>
                <a:gd name="connsiteY10" fmla="*/ 261928 h 736864"/>
                <a:gd name="connsiteX11" fmla="*/ 165106 w 589082"/>
                <a:gd name="connsiteY11" fmla="*/ 365884 h 736864"/>
                <a:gd name="connsiteX12" fmla="*/ 175807 w 589082"/>
                <a:gd name="connsiteY12" fmla="*/ 457100 h 736864"/>
                <a:gd name="connsiteX13" fmla="*/ 210459 w 589082"/>
                <a:gd name="connsiteY13" fmla="*/ 529971 h 736864"/>
                <a:gd name="connsiteX14" fmla="*/ 273138 w 589082"/>
                <a:gd name="connsiteY14" fmla="*/ 578382 h 736864"/>
                <a:gd name="connsiteX15" fmla="*/ 366902 w 589082"/>
                <a:gd name="connsiteY15" fmla="*/ 596217 h 736864"/>
                <a:gd name="connsiteX16" fmla="*/ 429072 w 589082"/>
                <a:gd name="connsiteY16" fmla="*/ 592141 h 736864"/>
                <a:gd name="connsiteX17" fmla="*/ 477992 w 589082"/>
                <a:gd name="connsiteY17" fmla="*/ 582459 h 736864"/>
                <a:gd name="connsiteX18" fmla="*/ 515702 w 589082"/>
                <a:gd name="connsiteY18" fmla="*/ 569719 h 736864"/>
                <a:gd name="connsiteX19" fmla="*/ 545258 w 589082"/>
                <a:gd name="connsiteY19" fmla="*/ 556470 h 736864"/>
                <a:gd name="connsiteX20" fmla="*/ 589082 w 589082"/>
                <a:gd name="connsiteY20" fmla="*/ 683867 h 736864"/>
                <a:gd name="connsiteX21" fmla="*/ 494299 w 589082"/>
                <a:gd name="connsiteY21" fmla="*/ 720557 h 736864"/>
                <a:gd name="connsiteX22" fmla="*/ 352634 w 589082"/>
                <a:gd name="connsiteY22" fmla="*/ 736864 h 736864"/>
                <a:gd name="connsiteX23" fmla="*/ 90196 w 589082"/>
                <a:gd name="connsiteY23" fmla="*/ 641061 h 736864"/>
                <a:gd name="connsiteX24" fmla="*/ 0 w 589082"/>
                <a:gd name="connsiteY24" fmla="*/ 368941 h 736864"/>
                <a:gd name="connsiteX25" fmla="*/ 27517 w 589082"/>
                <a:gd name="connsiteY25" fmla="*/ 212498 h 736864"/>
                <a:gd name="connsiteX26" fmla="*/ 102936 w 589082"/>
                <a:gd name="connsiteY26" fmla="*/ 96312 h 736864"/>
                <a:gd name="connsiteX27" fmla="*/ 217084 w 589082"/>
                <a:gd name="connsiteY27" fmla="*/ 24460 h 736864"/>
                <a:gd name="connsiteX28" fmla="*/ 360788 w 589082"/>
                <a:gd name="connsiteY28" fmla="*/ 0 h 736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89082" h="736864">
                  <a:moveTo>
                    <a:pt x="360788" y="0"/>
                  </a:moveTo>
                  <a:cubicBezTo>
                    <a:pt x="390683" y="0"/>
                    <a:pt x="417862" y="2208"/>
                    <a:pt x="442322" y="6625"/>
                  </a:cubicBezTo>
                  <a:cubicBezTo>
                    <a:pt x="466782" y="11041"/>
                    <a:pt x="488184" y="16137"/>
                    <a:pt x="506529" y="21912"/>
                  </a:cubicBezTo>
                  <a:cubicBezTo>
                    <a:pt x="524874" y="27688"/>
                    <a:pt x="540162" y="33633"/>
                    <a:pt x="552392" y="39748"/>
                  </a:cubicBezTo>
                  <a:cubicBezTo>
                    <a:pt x="564622" y="45863"/>
                    <a:pt x="573455" y="50619"/>
                    <a:pt x="578891" y="54016"/>
                  </a:cubicBezTo>
                  <a:lnTo>
                    <a:pt x="533028" y="182432"/>
                  </a:lnTo>
                  <a:cubicBezTo>
                    <a:pt x="511286" y="170882"/>
                    <a:pt x="485976" y="161030"/>
                    <a:pt x="457100" y="152876"/>
                  </a:cubicBezTo>
                  <a:cubicBezTo>
                    <a:pt x="428222" y="144723"/>
                    <a:pt x="395440" y="140646"/>
                    <a:pt x="358750" y="140646"/>
                  </a:cubicBezTo>
                  <a:cubicBezTo>
                    <a:pt x="334288" y="140646"/>
                    <a:pt x="310338" y="144723"/>
                    <a:pt x="286898" y="152876"/>
                  </a:cubicBezTo>
                  <a:cubicBezTo>
                    <a:pt x="263456" y="161030"/>
                    <a:pt x="242732" y="174109"/>
                    <a:pt x="224727" y="192115"/>
                  </a:cubicBezTo>
                  <a:cubicBezTo>
                    <a:pt x="206722" y="210120"/>
                    <a:pt x="192284" y="233391"/>
                    <a:pt x="181412" y="261928"/>
                  </a:cubicBezTo>
                  <a:cubicBezTo>
                    <a:pt x="170541" y="290465"/>
                    <a:pt x="165106" y="325117"/>
                    <a:pt x="165106" y="365884"/>
                  </a:cubicBezTo>
                  <a:cubicBezTo>
                    <a:pt x="165106" y="398498"/>
                    <a:pt x="168673" y="428903"/>
                    <a:pt x="175807" y="457100"/>
                  </a:cubicBezTo>
                  <a:cubicBezTo>
                    <a:pt x="182942" y="485297"/>
                    <a:pt x="194492" y="509588"/>
                    <a:pt x="210459" y="529971"/>
                  </a:cubicBezTo>
                  <a:cubicBezTo>
                    <a:pt x="226426" y="550355"/>
                    <a:pt x="247319" y="566492"/>
                    <a:pt x="273138" y="578382"/>
                  </a:cubicBezTo>
                  <a:cubicBezTo>
                    <a:pt x="298957" y="590272"/>
                    <a:pt x="330212" y="596217"/>
                    <a:pt x="366902" y="596217"/>
                  </a:cubicBezTo>
                  <a:cubicBezTo>
                    <a:pt x="390004" y="596217"/>
                    <a:pt x="410727" y="594859"/>
                    <a:pt x="429072" y="592141"/>
                  </a:cubicBezTo>
                  <a:cubicBezTo>
                    <a:pt x="447417" y="589423"/>
                    <a:pt x="463724" y="586196"/>
                    <a:pt x="477992" y="582459"/>
                  </a:cubicBezTo>
                  <a:cubicBezTo>
                    <a:pt x="492261" y="578722"/>
                    <a:pt x="504830" y="574475"/>
                    <a:pt x="515702" y="569719"/>
                  </a:cubicBezTo>
                  <a:cubicBezTo>
                    <a:pt x="526572" y="564963"/>
                    <a:pt x="536425" y="560546"/>
                    <a:pt x="545258" y="556470"/>
                  </a:cubicBezTo>
                  <a:lnTo>
                    <a:pt x="589082" y="683867"/>
                  </a:lnTo>
                  <a:cubicBezTo>
                    <a:pt x="566661" y="697456"/>
                    <a:pt x="535066" y="709686"/>
                    <a:pt x="494299" y="720557"/>
                  </a:cubicBezTo>
                  <a:cubicBezTo>
                    <a:pt x="453532" y="731428"/>
                    <a:pt x="406310" y="736864"/>
                    <a:pt x="352634" y="736864"/>
                  </a:cubicBezTo>
                  <a:cubicBezTo>
                    <a:pt x="237806" y="736864"/>
                    <a:pt x="150328" y="704930"/>
                    <a:pt x="90196" y="641061"/>
                  </a:cubicBezTo>
                  <a:cubicBezTo>
                    <a:pt x="30065" y="577193"/>
                    <a:pt x="0" y="486486"/>
                    <a:pt x="0" y="368941"/>
                  </a:cubicBezTo>
                  <a:cubicBezTo>
                    <a:pt x="0" y="310509"/>
                    <a:pt x="9172" y="258361"/>
                    <a:pt x="27517" y="212498"/>
                  </a:cubicBezTo>
                  <a:cubicBezTo>
                    <a:pt x="45862" y="166635"/>
                    <a:pt x="71002" y="127907"/>
                    <a:pt x="102936" y="96312"/>
                  </a:cubicBezTo>
                  <a:cubicBezTo>
                    <a:pt x="134870" y="64718"/>
                    <a:pt x="172920" y="40767"/>
                    <a:pt x="217084" y="24460"/>
                  </a:cubicBezTo>
                  <a:cubicBezTo>
                    <a:pt x="261248" y="8154"/>
                    <a:pt x="309149" y="0"/>
                    <a:pt x="3607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5167608-AD78-4275-A417-5BED60A1E47F}"/>
                </a:ext>
              </a:extLst>
            </p:cNvPr>
            <p:cNvSpPr/>
            <p:nvPr/>
          </p:nvSpPr>
          <p:spPr>
            <a:xfrm>
              <a:off x="8104792" y="5165611"/>
              <a:ext cx="539143" cy="714441"/>
            </a:xfrm>
            <a:custGeom>
              <a:avLst/>
              <a:gdLst>
                <a:gd name="connsiteX0" fmla="*/ 222180 w 539143"/>
                <a:gd name="connsiteY0" fmla="*/ 135550 h 714441"/>
                <a:gd name="connsiteX1" fmla="*/ 188038 w 539143"/>
                <a:gd name="connsiteY1" fmla="*/ 136569 h 714441"/>
                <a:gd name="connsiteX2" fmla="*/ 158991 w 539143"/>
                <a:gd name="connsiteY2" fmla="*/ 138607 h 714441"/>
                <a:gd name="connsiteX3" fmla="*/ 158991 w 539143"/>
                <a:gd name="connsiteY3" fmla="*/ 342442 h 714441"/>
                <a:gd name="connsiteX4" fmla="*/ 208931 w 539143"/>
                <a:gd name="connsiteY4" fmla="*/ 342442 h 714441"/>
                <a:gd name="connsiteX5" fmla="*/ 333270 w 539143"/>
                <a:gd name="connsiteY5" fmla="*/ 320020 h 714441"/>
                <a:gd name="connsiteX6" fmla="*/ 375056 w 539143"/>
                <a:gd name="connsiteY6" fmla="*/ 236448 h 714441"/>
                <a:gd name="connsiteX7" fmla="*/ 364355 w 539143"/>
                <a:gd name="connsiteY7" fmla="*/ 187528 h 714441"/>
                <a:gd name="connsiteX8" fmla="*/ 333779 w 539143"/>
                <a:gd name="connsiteY8" fmla="*/ 156443 h 714441"/>
                <a:gd name="connsiteX9" fmla="*/ 285369 w 539143"/>
                <a:gd name="connsiteY9" fmla="*/ 140136 h 714441"/>
                <a:gd name="connsiteX10" fmla="*/ 222180 w 539143"/>
                <a:gd name="connsiteY10" fmla="*/ 135550 h 714441"/>
                <a:gd name="connsiteX11" fmla="*/ 211988 w 539143"/>
                <a:gd name="connsiteY11" fmla="*/ 0 h 714441"/>
                <a:gd name="connsiteX12" fmla="*/ 454552 w 539143"/>
                <a:gd name="connsiteY12" fmla="*/ 55545 h 714441"/>
                <a:gd name="connsiteX13" fmla="*/ 539143 w 539143"/>
                <a:gd name="connsiteY13" fmla="*/ 237467 h 714441"/>
                <a:gd name="connsiteX14" fmla="*/ 453533 w 539143"/>
                <a:gd name="connsiteY14" fmla="*/ 421428 h 714441"/>
                <a:gd name="connsiteX15" fmla="*/ 208931 w 539143"/>
                <a:gd name="connsiteY15" fmla="*/ 477993 h 714441"/>
                <a:gd name="connsiteX16" fmla="*/ 158991 w 539143"/>
                <a:gd name="connsiteY16" fmla="*/ 477993 h 714441"/>
                <a:gd name="connsiteX17" fmla="*/ 158991 w 539143"/>
                <a:gd name="connsiteY17" fmla="*/ 714441 h 714441"/>
                <a:gd name="connsiteX18" fmla="*/ 83218 w 539143"/>
                <a:gd name="connsiteY18" fmla="*/ 714441 h 714441"/>
                <a:gd name="connsiteX19" fmla="*/ 0 w 539143"/>
                <a:gd name="connsiteY19" fmla="*/ 588757 h 714441"/>
                <a:gd name="connsiteX20" fmla="*/ 0 w 539143"/>
                <a:gd name="connsiteY20" fmla="*/ 78427 h 714441"/>
                <a:gd name="connsiteX21" fmla="*/ 48397 w 539143"/>
                <a:gd name="connsiteY21" fmla="*/ 12071 h 714441"/>
                <a:gd name="connsiteX22" fmla="*/ 110071 w 539143"/>
                <a:gd name="connsiteY22" fmla="*/ 4076 h 714441"/>
                <a:gd name="connsiteX23" fmla="*/ 211988 w 539143"/>
                <a:gd name="connsiteY23" fmla="*/ 0 h 714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39143" h="714441">
                  <a:moveTo>
                    <a:pt x="222180" y="135550"/>
                  </a:moveTo>
                  <a:cubicBezTo>
                    <a:pt x="210629" y="135550"/>
                    <a:pt x="199248" y="135890"/>
                    <a:pt x="188038" y="136569"/>
                  </a:cubicBezTo>
                  <a:cubicBezTo>
                    <a:pt x="176827" y="137248"/>
                    <a:pt x="167145" y="137928"/>
                    <a:pt x="158991" y="138607"/>
                  </a:cubicBezTo>
                  <a:lnTo>
                    <a:pt x="158991" y="342442"/>
                  </a:lnTo>
                  <a:lnTo>
                    <a:pt x="208931" y="342442"/>
                  </a:lnTo>
                  <a:cubicBezTo>
                    <a:pt x="263966" y="342442"/>
                    <a:pt x="305412" y="334968"/>
                    <a:pt x="333270" y="320020"/>
                  </a:cubicBezTo>
                  <a:cubicBezTo>
                    <a:pt x="361127" y="305073"/>
                    <a:pt x="375056" y="277215"/>
                    <a:pt x="375056" y="236448"/>
                  </a:cubicBezTo>
                  <a:cubicBezTo>
                    <a:pt x="375056" y="216744"/>
                    <a:pt x="371489" y="200437"/>
                    <a:pt x="364355" y="187528"/>
                  </a:cubicBezTo>
                  <a:cubicBezTo>
                    <a:pt x="357221" y="174618"/>
                    <a:pt x="347029" y="164257"/>
                    <a:pt x="333779" y="156443"/>
                  </a:cubicBezTo>
                  <a:cubicBezTo>
                    <a:pt x="320530" y="148629"/>
                    <a:pt x="304393" y="143194"/>
                    <a:pt x="285369" y="140136"/>
                  </a:cubicBezTo>
                  <a:cubicBezTo>
                    <a:pt x="266344" y="137079"/>
                    <a:pt x="245281" y="135550"/>
                    <a:pt x="222180" y="135550"/>
                  </a:cubicBezTo>
                  <a:close/>
                  <a:moveTo>
                    <a:pt x="211988" y="0"/>
                  </a:moveTo>
                  <a:cubicBezTo>
                    <a:pt x="317303" y="0"/>
                    <a:pt x="398157" y="18515"/>
                    <a:pt x="454552" y="55545"/>
                  </a:cubicBezTo>
                  <a:cubicBezTo>
                    <a:pt x="510946" y="92575"/>
                    <a:pt x="539143" y="153215"/>
                    <a:pt x="539143" y="237467"/>
                  </a:cubicBezTo>
                  <a:cubicBezTo>
                    <a:pt x="539143" y="322399"/>
                    <a:pt x="510606" y="383719"/>
                    <a:pt x="453533" y="421428"/>
                  </a:cubicBezTo>
                  <a:cubicBezTo>
                    <a:pt x="396459" y="459138"/>
                    <a:pt x="314925" y="477993"/>
                    <a:pt x="208931" y="477993"/>
                  </a:cubicBezTo>
                  <a:lnTo>
                    <a:pt x="158991" y="477993"/>
                  </a:lnTo>
                  <a:lnTo>
                    <a:pt x="158991" y="714441"/>
                  </a:lnTo>
                  <a:lnTo>
                    <a:pt x="83218" y="714441"/>
                  </a:lnTo>
                  <a:lnTo>
                    <a:pt x="0" y="588757"/>
                  </a:lnTo>
                  <a:lnTo>
                    <a:pt x="0" y="78427"/>
                  </a:lnTo>
                  <a:lnTo>
                    <a:pt x="48397" y="12071"/>
                  </a:lnTo>
                  <a:lnTo>
                    <a:pt x="110071" y="4076"/>
                  </a:lnTo>
                  <a:cubicBezTo>
                    <a:pt x="148799" y="1358"/>
                    <a:pt x="182772" y="0"/>
                    <a:pt x="2119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539E690A-2B1A-4DF2-802F-D556CABBA3B9}"/>
                </a:ext>
              </a:extLst>
            </p:cNvPr>
            <p:cNvSpPr/>
            <p:nvPr/>
          </p:nvSpPr>
          <p:spPr>
            <a:xfrm>
              <a:off x="9304941" y="5165611"/>
              <a:ext cx="577873" cy="714441"/>
            </a:xfrm>
            <a:custGeom>
              <a:avLst/>
              <a:gdLst>
                <a:gd name="connsiteX0" fmla="*/ 206893 w 577873"/>
                <a:gd name="connsiteY0" fmla="*/ 0 h 714441"/>
                <a:gd name="connsiteX1" fmla="*/ 450476 w 577873"/>
                <a:gd name="connsiteY1" fmla="*/ 56564 h 714441"/>
                <a:gd name="connsiteX2" fmla="*/ 535067 w 577873"/>
                <a:gd name="connsiteY2" fmla="*/ 232371 h 714441"/>
                <a:gd name="connsiteX3" fmla="*/ 500925 w 577873"/>
                <a:gd name="connsiteY3" fmla="*/ 353144 h 714441"/>
                <a:gd name="connsiteX4" fmla="*/ 402574 w 577873"/>
                <a:gd name="connsiteY4" fmla="*/ 426015 h 714441"/>
                <a:gd name="connsiteX5" fmla="*/ 447418 w 577873"/>
                <a:gd name="connsiteY5" fmla="*/ 486656 h 714441"/>
                <a:gd name="connsiteX6" fmla="*/ 493791 w 577873"/>
                <a:gd name="connsiteY6" fmla="*/ 557998 h 714441"/>
                <a:gd name="connsiteX7" fmla="*/ 538125 w 577873"/>
                <a:gd name="connsiteY7" fmla="*/ 635455 h 714441"/>
                <a:gd name="connsiteX8" fmla="*/ 577873 w 577873"/>
                <a:gd name="connsiteY8" fmla="*/ 714441 h 714441"/>
                <a:gd name="connsiteX9" fmla="*/ 400138 w 577873"/>
                <a:gd name="connsiteY9" fmla="*/ 714441 h 714441"/>
                <a:gd name="connsiteX10" fmla="*/ 360748 w 577873"/>
                <a:gd name="connsiteY10" fmla="*/ 644118 h 714441"/>
                <a:gd name="connsiteX11" fmla="*/ 319830 w 577873"/>
                <a:gd name="connsiteY11" fmla="*/ 574814 h 714441"/>
                <a:gd name="connsiteX12" fmla="*/ 278394 w 577873"/>
                <a:gd name="connsiteY12" fmla="*/ 511116 h 714441"/>
                <a:gd name="connsiteX13" fmla="*/ 237468 w 577873"/>
                <a:gd name="connsiteY13" fmla="*/ 456590 h 714441"/>
                <a:gd name="connsiteX14" fmla="*/ 158992 w 577873"/>
                <a:gd name="connsiteY14" fmla="*/ 456590 h 714441"/>
                <a:gd name="connsiteX15" fmla="*/ 158992 w 577873"/>
                <a:gd name="connsiteY15" fmla="*/ 714441 h 714441"/>
                <a:gd name="connsiteX16" fmla="*/ 0 w 577873"/>
                <a:gd name="connsiteY16" fmla="*/ 714441 h 714441"/>
                <a:gd name="connsiteX17" fmla="*/ 0 w 577873"/>
                <a:gd name="connsiteY17" fmla="*/ 18345 h 714441"/>
                <a:gd name="connsiteX18" fmla="*/ 107523 w 577873"/>
                <a:gd name="connsiteY18" fmla="*/ 4076 h 714441"/>
                <a:gd name="connsiteX19" fmla="*/ 206893 w 577873"/>
                <a:gd name="connsiteY19" fmla="*/ 0 h 714441"/>
                <a:gd name="connsiteX20" fmla="*/ 216066 w 577873"/>
                <a:gd name="connsiteY20" fmla="*/ 135550 h 714441"/>
                <a:gd name="connsiteX21" fmla="*/ 184981 w 577873"/>
                <a:gd name="connsiteY21" fmla="*/ 136569 h 714441"/>
                <a:gd name="connsiteX22" fmla="*/ 158992 w 577873"/>
                <a:gd name="connsiteY22" fmla="*/ 138607 h 714441"/>
                <a:gd name="connsiteX23" fmla="*/ 158992 w 577873"/>
                <a:gd name="connsiteY23" fmla="*/ 330212 h 714441"/>
                <a:gd name="connsiteX24" fmla="*/ 203836 w 577873"/>
                <a:gd name="connsiteY24" fmla="*/ 330212 h 714441"/>
                <a:gd name="connsiteX25" fmla="*/ 332252 w 577873"/>
                <a:gd name="connsiteY25" fmla="*/ 307790 h 714441"/>
                <a:gd name="connsiteX26" fmla="*/ 370980 w 577873"/>
                <a:gd name="connsiteY26" fmla="*/ 231352 h 714441"/>
                <a:gd name="connsiteX27" fmla="*/ 331742 w 577873"/>
                <a:gd name="connsiteY27" fmla="*/ 157462 h 714441"/>
                <a:gd name="connsiteX28" fmla="*/ 216066 w 577873"/>
                <a:gd name="connsiteY28" fmla="*/ 135550 h 714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77873" h="714441">
                  <a:moveTo>
                    <a:pt x="206893" y="0"/>
                  </a:moveTo>
                  <a:cubicBezTo>
                    <a:pt x="312887" y="0"/>
                    <a:pt x="394082" y="18854"/>
                    <a:pt x="450476" y="56564"/>
                  </a:cubicBezTo>
                  <a:cubicBezTo>
                    <a:pt x="506870" y="94273"/>
                    <a:pt x="535067" y="152876"/>
                    <a:pt x="535067" y="232371"/>
                  </a:cubicBezTo>
                  <a:cubicBezTo>
                    <a:pt x="535067" y="281971"/>
                    <a:pt x="523686" y="322229"/>
                    <a:pt x="500925" y="353144"/>
                  </a:cubicBezTo>
                  <a:cubicBezTo>
                    <a:pt x="478164" y="384059"/>
                    <a:pt x="445380" y="408349"/>
                    <a:pt x="402574" y="426015"/>
                  </a:cubicBezTo>
                  <a:cubicBezTo>
                    <a:pt x="416843" y="443680"/>
                    <a:pt x="431791" y="463894"/>
                    <a:pt x="447418" y="486656"/>
                  </a:cubicBezTo>
                  <a:cubicBezTo>
                    <a:pt x="463046" y="509417"/>
                    <a:pt x="478503" y="533198"/>
                    <a:pt x="493791" y="557998"/>
                  </a:cubicBezTo>
                  <a:cubicBezTo>
                    <a:pt x="509078" y="582798"/>
                    <a:pt x="523856" y="608617"/>
                    <a:pt x="538125" y="635455"/>
                  </a:cubicBezTo>
                  <a:cubicBezTo>
                    <a:pt x="552393" y="662293"/>
                    <a:pt x="565642" y="688622"/>
                    <a:pt x="577873" y="714441"/>
                  </a:cubicBezTo>
                  <a:lnTo>
                    <a:pt x="400138" y="714441"/>
                  </a:lnTo>
                  <a:cubicBezTo>
                    <a:pt x="387176" y="691340"/>
                    <a:pt x="374046" y="667899"/>
                    <a:pt x="360748" y="644118"/>
                  </a:cubicBezTo>
                  <a:cubicBezTo>
                    <a:pt x="347452" y="620337"/>
                    <a:pt x="333812" y="597236"/>
                    <a:pt x="319830" y="574814"/>
                  </a:cubicBezTo>
                  <a:cubicBezTo>
                    <a:pt x="305848" y="552392"/>
                    <a:pt x="292037" y="531160"/>
                    <a:pt x="278394" y="511116"/>
                  </a:cubicBezTo>
                  <a:cubicBezTo>
                    <a:pt x="264753" y="491072"/>
                    <a:pt x="251110" y="472897"/>
                    <a:pt x="237468" y="456590"/>
                  </a:cubicBezTo>
                  <a:lnTo>
                    <a:pt x="158992" y="456590"/>
                  </a:lnTo>
                  <a:lnTo>
                    <a:pt x="158992" y="714441"/>
                  </a:lnTo>
                  <a:lnTo>
                    <a:pt x="0" y="714441"/>
                  </a:lnTo>
                  <a:lnTo>
                    <a:pt x="0" y="18345"/>
                  </a:lnTo>
                  <a:cubicBezTo>
                    <a:pt x="34652" y="11550"/>
                    <a:pt x="70494" y="6794"/>
                    <a:pt x="107523" y="4076"/>
                  </a:cubicBezTo>
                  <a:cubicBezTo>
                    <a:pt x="144554" y="1358"/>
                    <a:pt x="177677" y="0"/>
                    <a:pt x="206893" y="0"/>
                  </a:cubicBezTo>
                  <a:close/>
                  <a:moveTo>
                    <a:pt x="216066" y="135550"/>
                  </a:moveTo>
                  <a:cubicBezTo>
                    <a:pt x="204515" y="135550"/>
                    <a:pt x="194153" y="135890"/>
                    <a:pt x="184981" y="136569"/>
                  </a:cubicBezTo>
                  <a:cubicBezTo>
                    <a:pt x="175808" y="137248"/>
                    <a:pt x="167145" y="137928"/>
                    <a:pt x="158992" y="138607"/>
                  </a:cubicBezTo>
                  <a:lnTo>
                    <a:pt x="158992" y="330212"/>
                  </a:lnTo>
                  <a:lnTo>
                    <a:pt x="203836" y="330212"/>
                  </a:lnTo>
                  <a:cubicBezTo>
                    <a:pt x="263627" y="330212"/>
                    <a:pt x="306432" y="322738"/>
                    <a:pt x="332252" y="307790"/>
                  </a:cubicBezTo>
                  <a:cubicBezTo>
                    <a:pt x="358071" y="292842"/>
                    <a:pt x="370980" y="267363"/>
                    <a:pt x="370980" y="231352"/>
                  </a:cubicBezTo>
                  <a:cubicBezTo>
                    <a:pt x="370980" y="196700"/>
                    <a:pt x="357901" y="172070"/>
                    <a:pt x="331742" y="157462"/>
                  </a:cubicBezTo>
                  <a:cubicBezTo>
                    <a:pt x="305583" y="142854"/>
                    <a:pt x="267024" y="135550"/>
                    <a:pt x="216066" y="13555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C3E0FA0E-AFCB-41CD-BFD8-FD2E5E2E96A7}"/>
                </a:ext>
              </a:extLst>
            </p:cNvPr>
            <p:cNvSpPr/>
            <p:nvPr/>
          </p:nvSpPr>
          <p:spPr>
            <a:xfrm>
              <a:off x="6876067" y="5173763"/>
              <a:ext cx="476974" cy="706288"/>
            </a:xfrm>
            <a:custGeom>
              <a:avLst/>
              <a:gdLst>
                <a:gd name="connsiteX0" fmla="*/ 0 w 476974"/>
                <a:gd name="connsiteY0" fmla="*/ 0 h 706288"/>
                <a:gd name="connsiteX1" fmla="*/ 410502 w 476974"/>
                <a:gd name="connsiteY1" fmla="*/ 0 h 706288"/>
                <a:gd name="connsiteX2" fmla="*/ 476974 w 476974"/>
                <a:gd name="connsiteY2" fmla="*/ 100394 h 706288"/>
                <a:gd name="connsiteX3" fmla="*/ 476974 w 476974"/>
                <a:gd name="connsiteY3" fmla="*/ 133512 h 706288"/>
                <a:gd name="connsiteX4" fmla="*/ 158991 w 476974"/>
                <a:gd name="connsiteY4" fmla="*/ 133512 h 706288"/>
                <a:gd name="connsiteX5" fmla="*/ 158991 w 476974"/>
                <a:gd name="connsiteY5" fmla="*/ 272120 h 706288"/>
                <a:gd name="connsiteX6" fmla="*/ 441303 w 476974"/>
                <a:gd name="connsiteY6" fmla="*/ 272120 h 706288"/>
                <a:gd name="connsiteX7" fmla="*/ 441303 w 476974"/>
                <a:gd name="connsiteY7" fmla="*/ 402574 h 706288"/>
                <a:gd name="connsiteX8" fmla="*/ 158991 w 476974"/>
                <a:gd name="connsiteY8" fmla="*/ 402574 h 706288"/>
                <a:gd name="connsiteX9" fmla="*/ 158991 w 476974"/>
                <a:gd name="connsiteY9" fmla="*/ 572776 h 706288"/>
                <a:gd name="connsiteX10" fmla="*/ 475297 w 476974"/>
                <a:gd name="connsiteY10" fmla="*/ 572776 h 706288"/>
                <a:gd name="connsiteX11" fmla="*/ 377919 w 476974"/>
                <a:gd name="connsiteY11" fmla="*/ 706288 h 706288"/>
                <a:gd name="connsiteX12" fmla="*/ 0 w 476974"/>
                <a:gd name="connsiteY12" fmla="*/ 706288 h 706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6974" h="706288">
                  <a:moveTo>
                    <a:pt x="0" y="0"/>
                  </a:moveTo>
                  <a:lnTo>
                    <a:pt x="410502" y="0"/>
                  </a:lnTo>
                  <a:lnTo>
                    <a:pt x="476974" y="100394"/>
                  </a:lnTo>
                  <a:lnTo>
                    <a:pt x="476974" y="133512"/>
                  </a:lnTo>
                  <a:lnTo>
                    <a:pt x="158991" y="133512"/>
                  </a:lnTo>
                  <a:lnTo>
                    <a:pt x="158991" y="272120"/>
                  </a:lnTo>
                  <a:lnTo>
                    <a:pt x="441303" y="272120"/>
                  </a:lnTo>
                  <a:lnTo>
                    <a:pt x="441303" y="402574"/>
                  </a:lnTo>
                  <a:lnTo>
                    <a:pt x="158991" y="402574"/>
                  </a:lnTo>
                  <a:lnTo>
                    <a:pt x="158991" y="572776"/>
                  </a:lnTo>
                  <a:lnTo>
                    <a:pt x="475297" y="572776"/>
                  </a:lnTo>
                  <a:lnTo>
                    <a:pt x="377919" y="706288"/>
                  </a:lnTo>
                  <a:lnTo>
                    <a:pt x="0" y="706288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8741E1A-D105-4309-8D4B-1496A9B99BE7}"/>
                </a:ext>
              </a:extLst>
            </p:cNvPr>
            <p:cNvSpPr/>
            <p:nvPr/>
          </p:nvSpPr>
          <p:spPr>
            <a:xfrm>
              <a:off x="7185646" y="4962050"/>
              <a:ext cx="1067768" cy="1129714"/>
            </a:xfrm>
            <a:custGeom>
              <a:avLst/>
              <a:gdLst>
                <a:gd name="connsiteX0" fmla="*/ 10191 w 667559"/>
                <a:gd name="connsiteY0" fmla="*/ 0 h 706288"/>
                <a:gd name="connsiteX1" fmla="*/ 202815 w 667559"/>
                <a:gd name="connsiteY1" fmla="*/ 0 h 706288"/>
                <a:gd name="connsiteX2" fmla="*/ 337394 w 667559"/>
                <a:gd name="connsiteY2" fmla="*/ 204520 h 706288"/>
                <a:gd name="connsiteX3" fmla="*/ 474919 w 667559"/>
                <a:gd name="connsiteY3" fmla="*/ 0 h 706288"/>
                <a:gd name="connsiteX4" fmla="*/ 656348 w 667559"/>
                <a:gd name="connsiteY4" fmla="*/ 0 h 706288"/>
                <a:gd name="connsiteX5" fmla="*/ 427129 w 667559"/>
                <a:gd name="connsiteY5" fmla="*/ 340882 h 706288"/>
                <a:gd name="connsiteX6" fmla="*/ 575587 w 667559"/>
                <a:gd name="connsiteY6" fmla="*/ 547974 h 706288"/>
                <a:gd name="connsiteX7" fmla="*/ 667559 w 667559"/>
                <a:gd name="connsiteY7" fmla="*/ 706288 h 706288"/>
                <a:gd name="connsiteX8" fmla="*/ 477372 w 667559"/>
                <a:gd name="connsiteY8" fmla="*/ 706288 h 706288"/>
                <a:gd name="connsiteX9" fmla="*/ 412073 w 667559"/>
                <a:gd name="connsiteY9" fmla="*/ 586750 h 706288"/>
                <a:gd name="connsiteX10" fmla="*/ 330610 w 667559"/>
                <a:gd name="connsiteY10" fmla="*/ 484411 h 706288"/>
                <a:gd name="connsiteX11" fmla="*/ 294485 w 667559"/>
                <a:gd name="connsiteY11" fmla="*/ 528219 h 706288"/>
                <a:gd name="connsiteX12" fmla="*/ 250732 w 667559"/>
                <a:gd name="connsiteY12" fmla="*/ 587801 h 706288"/>
                <a:gd name="connsiteX13" fmla="*/ 209782 w 667559"/>
                <a:gd name="connsiteY13" fmla="*/ 653180 h 706288"/>
                <a:gd name="connsiteX14" fmla="*/ 181413 w 667559"/>
                <a:gd name="connsiteY14" fmla="*/ 706288 h 706288"/>
                <a:gd name="connsiteX15" fmla="*/ 0 w 667559"/>
                <a:gd name="connsiteY15" fmla="*/ 706288 h 706288"/>
                <a:gd name="connsiteX16" fmla="*/ 105261 w 667559"/>
                <a:gd name="connsiteY16" fmla="*/ 535465 h 706288"/>
                <a:gd name="connsiteX17" fmla="*/ 240652 w 667559"/>
                <a:gd name="connsiteY17" fmla="*/ 348399 h 706288"/>
                <a:gd name="connsiteX18" fmla="*/ 10191 w 667559"/>
                <a:gd name="connsiteY18" fmla="*/ 0 h 706288"/>
                <a:gd name="connsiteX0" fmla="*/ 10191 w 667559"/>
                <a:gd name="connsiteY0" fmla="*/ 0 h 706288"/>
                <a:gd name="connsiteX1" fmla="*/ 202815 w 667559"/>
                <a:gd name="connsiteY1" fmla="*/ 0 h 706288"/>
                <a:gd name="connsiteX2" fmla="*/ 337394 w 667559"/>
                <a:gd name="connsiteY2" fmla="*/ 204520 h 706288"/>
                <a:gd name="connsiteX3" fmla="*/ 474919 w 667559"/>
                <a:gd name="connsiteY3" fmla="*/ 0 h 706288"/>
                <a:gd name="connsiteX4" fmla="*/ 656348 w 667559"/>
                <a:gd name="connsiteY4" fmla="*/ 0 h 706288"/>
                <a:gd name="connsiteX5" fmla="*/ 427129 w 667559"/>
                <a:gd name="connsiteY5" fmla="*/ 340882 h 706288"/>
                <a:gd name="connsiteX6" fmla="*/ 575587 w 667559"/>
                <a:gd name="connsiteY6" fmla="*/ 547974 h 706288"/>
                <a:gd name="connsiteX7" fmla="*/ 667559 w 667559"/>
                <a:gd name="connsiteY7" fmla="*/ 706288 h 706288"/>
                <a:gd name="connsiteX8" fmla="*/ 477372 w 667559"/>
                <a:gd name="connsiteY8" fmla="*/ 706288 h 706288"/>
                <a:gd name="connsiteX9" fmla="*/ 412073 w 667559"/>
                <a:gd name="connsiteY9" fmla="*/ 586750 h 706288"/>
                <a:gd name="connsiteX10" fmla="*/ 330610 w 667559"/>
                <a:gd name="connsiteY10" fmla="*/ 484411 h 706288"/>
                <a:gd name="connsiteX11" fmla="*/ 294485 w 667559"/>
                <a:gd name="connsiteY11" fmla="*/ 528219 h 706288"/>
                <a:gd name="connsiteX12" fmla="*/ 250732 w 667559"/>
                <a:gd name="connsiteY12" fmla="*/ 587801 h 706288"/>
                <a:gd name="connsiteX13" fmla="*/ 209782 w 667559"/>
                <a:gd name="connsiteY13" fmla="*/ 653180 h 706288"/>
                <a:gd name="connsiteX14" fmla="*/ 181413 w 667559"/>
                <a:gd name="connsiteY14" fmla="*/ 706288 h 706288"/>
                <a:gd name="connsiteX15" fmla="*/ 0 w 667559"/>
                <a:gd name="connsiteY15" fmla="*/ 706288 h 706288"/>
                <a:gd name="connsiteX16" fmla="*/ 105261 w 667559"/>
                <a:gd name="connsiteY16" fmla="*/ 535465 h 706288"/>
                <a:gd name="connsiteX17" fmla="*/ 240652 w 667559"/>
                <a:gd name="connsiteY17" fmla="*/ 348399 h 706288"/>
                <a:gd name="connsiteX18" fmla="*/ 10191 w 667559"/>
                <a:gd name="connsiteY18" fmla="*/ 0 h 706288"/>
                <a:gd name="connsiteX0" fmla="*/ 10191 w 667559"/>
                <a:gd name="connsiteY0" fmla="*/ 0 h 706288"/>
                <a:gd name="connsiteX1" fmla="*/ 202815 w 667559"/>
                <a:gd name="connsiteY1" fmla="*/ 0 h 706288"/>
                <a:gd name="connsiteX2" fmla="*/ 337394 w 667559"/>
                <a:gd name="connsiteY2" fmla="*/ 204520 h 706288"/>
                <a:gd name="connsiteX3" fmla="*/ 474919 w 667559"/>
                <a:gd name="connsiteY3" fmla="*/ 0 h 706288"/>
                <a:gd name="connsiteX4" fmla="*/ 656348 w 667559"/>
                <a:gd name="connsiteY4" fmla="*/ 0 h 706288"/>
                <a:gd name="connsiteX5" fmla="*/ 427129 w 667559"/>
                <a:gd name="connsiteY5" fmla="*/ 340882 h 706288"/>
                <a:gd name="connsiteX6" fmla="*/ 575587 w 667559"/>
                <a:gd name="connsiteY6" fmla="*/ 547974 h 706288"/>
                <a:gd name="connsiteX7" fmla="*/ 667559 w 667559"/>
                <a:gd name="connsiteY7" fmla="*/ 706288 h 706288"/>
                <a:gd name="connsiteX8" fmla="*/ 477372 w 667559"/>
                <a:gd name="connsiteY8" fmla="*/ 706288 h 706288"/>
                <a:gd name="connsiteX9" fmla="*/ 412073 w 667559"/>
                <a:gd name="connsiteY9" fmla="*/ 586750 h 706288"/>
                <a:gd name="connsiteX10" fmla="*/ 330610 w 667559"/>
                <a:gd name="connsiteY10" fmla="*/ 484411 h 706288"/>
                <a:gd name="connsiteX11" fmla="*/ 294485 w 667559"/>
                <a:gd name="connsiteY11" fmla="*/ 528219 h 706288"/>
                <a:gd name="connsiteX12" fmla="*/ 250732 w 667559"/>
                <a:gd name="connsiteY12" fmla="*/ 587801 h 706288"/>
                <a:gd name="connsiteX13" fmla="*/ 209782 w 667559"/>
                <a:gd name="connsiteY13" fmla="*/ 653180 h 706288"/>
                <a:gd name="connsiteX14" fmla="*/ 181413 w 667559"/>
                <a:gd name="connsiteY14" fmla="*/ 706288 h 706288"/>
                <a:gd name="connsiteX15" fmla="*/ 0 w 667559"/>
                <a:gd name="connsiteY15" fmla="*/ 706288 h 706288"/>
                <a:gd name="connsiteX16" fmla="*/ 105261 w 667559"/>
                <a:gd name="connsiteY16" fmla="*/ 535465 h 706288"/>
                <a:gd name="connsiteX17" fmla="*/ 240652 w 667559"/>
                <a:gd name="connsiteY17" fmla="*/ 348399 h 706288"/>
                <a:gd name="connsiteX18" fmla="*/ 10191 w 667559"/>
                <a:gd name="connsiteY18" fmla="*/ 0 h 706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67559" h="706288">
                  <a:moveTo>
                    <a:pt x="10191" y="0"/>
                  </a:moveTo>
                  <a:lnTo>
                    <a:pt x="202815" y="0"/>
                  </a:lnTo>
                  <a:lnTo>
                    <a:pt x="337394" y="204520"/>
                  </a:lnTo>
                  <a:lnTo>
                    <a:pt x="474919" y="0"/>
                  </a:lnTo>
                  <a:lnTo>
                    <a:pt x="656348" y="0"/>
                  </a:lnTo>
                  <a:lnTo>
                    <a:pt x="427129" y="340882"/>
                  </a:lnTo>
                  <a:cubicBezTo>
                    <a:pt x="487239" y="416184"/>
                    <a:pt x="536725" y="485215"/>
                    <a:pt x="575587" y="547974"/>
                  </a:cubicBezTo>
                  <a:cubicBezTo>
                    <a:pt x="614448" y="610733"/>
                    <a:pt x="645106" y="663504"/>
                    <a:pt x="667559" y="706288"/>
                  </a:cubicBezTo>
                  <a:lnTo>
                    <a:pt x="477372" y="706288"/>
                  </a:lnTo>
                  <a:cubicBezTo>
                    <a:pt x="457487" y="666954"/>
                    <a:pt x="435721" y="627108"/>
                    <a:pt x="412073" y="586750"/>
                  </a:cubicBezTo>
                  <a:cubicBezTo>
                    <a:pt x="388425" y="546392"/>
                    <a:pt x="361271" y="512279"/>
                    <a:pt x="330610" y="484411"/>
                  </a:cubicBezTo>
                  <a:cubicBezTo>
                    <a:pt x="321109" y="494921"/>
                    <a:pt x="309067" y="509524"/>
                    <a:pt x="294485" y="528219"/>
                  </a:cubicBezTo>
                  <a:cubicBezTo>
                    <a:pt x="279904" y="546915"/>
                    <a:pt x="265319" y="566775"/>
                    <a:pt x="250732" y="587801"/>
                  </a:cubicBezTo>
                  <a:cubicBezTo>
                    <a:pt x="236146" y="608827"/>
                    <a:pt x="222496" y="630620"/>
                    <a:pt x="209782" y="653180"/>
                  </a:cubicBezTo>
                  <a:cubicBezTo>
                    <a:pt x="197069" y="675740"/>
                    <a:pt x="187613" y="693442"/>
                    <a:pt x="181413" y="706288"/>
                  </a:cubicBezTo>
                  <a:lnTo>
                    <a:pt x="0" y="706288"/>
                  </a:lnTo>
                  <a:cubicBezTo>
                    <a:pt x="29715" y="651136"/>
                    <a:pt x="64802" y="594195"/>
                    <a:pt x="105261" y="535465"/>
                  </a:cubicBezTo>
                  <a:cubicBezTo>
                    <a:pt x="145720" y="476735"/>
                    <a:pt x="190851" y="414380"/>
                    <a:pt x="240652" y="348399"/>
                  </a:cubicBezTo>
                  <a:lnTo>
                    <a:pt x="10191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49368678-E112-4467-BD39-459D0088C676}"/>
                </a:ext>
              </a:extLst>
            </p:cNvPr>
            <p:cNvSpPr/>
            <p:nvPr/>
          </p:nvSpPr>
          <p:spPr>
            <a:xfrm>
              <a:off x="8723916" y="5173763"/>
              <a:ext cx="500414" cy="706288"/>
            </a:xfrm>
            <a:custGeom>
              <a:avLst/>
              <a:gdLst>
                <a:gd name="connsiteX0" fmla="*/ 0 w 500414"/>
                <a:gd name="connsiteY0" fmla="*/ 0 h 706288"/>
                <a:gd name="connsiteX1" fmla="*/ 476974 w 500414"/>
                <a:gd name="connsiteY1" fmla="*/ 0 h 706288"/>
                <a:gd name="connsiteX2" fmla="*/ 476974 w 500414"/>
                <a:gd name="connsiteY2" fmla="*/ 133512 h 706288"/>
                <a:gd name="connsiteX3" fmla="*/ 158991 w 500414"/>
                <a:gd name="connsiteY3" fmla="*/ 133512 h 706288"/>
                <a:gd name="connsiteX4" fmla="*/ 158991 w 500414"/>
                <a:gd name="connsiteY4" fmla="*/ 272120 h 706288"/>
                <a:gd name="connsiteX5" fmla="*/ 441302 w 500414"/>
                <a:gd name="connsiteY5" fmla="*/ 272120 h 706288"/>
                <a:gd name="connsiteX6" fmla="*/ 441302 w 500414"/>
                <a:gd name="connsiteY6" fmla="*/ 402574 h 706288"/>
                <a:gd name="connsiteX7" fmla="*/ 158991 w 500414"/>
                <a:gd name="connsiteY7" fmla="*/ 402574 h 706288"/>
                <a:gd name="connsiteX8" fmla="*/ 158991 w 500414"/>
                <a:gd name="connsiteY8" fmla="*/ 572776 h 706288"/>
                <a:gd name="connsiteX9" fmla="*/ 500414 w 500414"/>
                <a:gd name="connsiteY9" fmla="*/ 572776 h 706288"/>
                <a:gd name="connsiteX10" fmla="*/ 500414 w 500414"/>
                <a:gd name="connsiteY10" fmla="*/ 706288 h 706288"/>
                <a:gd name="connsiteX11" fmla="*/ 0 w 500414"/>
                <a:gd name="connsiteY11" fmla="*/ 706288 h 706288"/>
                <a:gd name="connsiteX12" fmla="*/ 0 w 500414"/>
                <a:gd name="connsiteY12" fmla="*/ 0 h 706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0414" h="706288">
                  <a:moveTo>
                    <a:pt x="0" y="0"/>
                  </a:moveTo>
                  <a:lnTo>
                    <a:pt x="476974" y="0"/>
                  </a:lnTo>
                  <a:lnTo>
                    <a:pt x="476974" y="133512"/>
                  </a:lnTo>
                  <a:lnTo>
                    <a:pt x="158991" y="133512"/>
                  </a:lnTo>
                  <a:lnTo>
                    <a:pt x="158991" y="272120"/>
                  </a:lnTo>
                  <a:lnTo>
                    <a:pt x="441302" y="272120"/>
                  </a:lnTo>
                  <a:lnTo>
                    <a:pt x="441302" y="402574"/>
                  </a:lnTo>
                  <a:lnTo>
                    <a:pt x="158991" y="402574"/>
                  </a:lnTo>
                  <a:lnTo>
                    <a:pt x="158991" y="572776"/>
                  </a:lnTo>
                  <a:lnTo>
                    <a:pt x="500414" y="572776"/>
                  </a:lnTo>
                  <a:lnTo>
                    <a:pt x="500414" y="706288"/>
                  </a:lnTo>
                  <a:lnTo>
                    <a:pt x="0" y="70628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EFB9B2C7-F504-4F54-B839-22EAF46B176C}"/>
                </a:ext>
              </a:extLst>
            </p:cNvPr>
            <p:cNvSpPr/>
            <p:nvPr/>
          </p:nvSpPr>
          <p:spPr>
            <a:xfrm>
              <a:off x="9943117" y="5173763"/>
              <a:ext cx="158991" cy="706288"/>
            </a:xfrm>
            <a:custGeom>
              <a:avLst/>
              <a:gdLst>
                <a:gd name="connsiteX0" fmla="*/ 0 w 158991"/>
                <a:gd name="connsiteY0" fmla="*/ 0 h 706288"/>
                <a:gd name="connsiteX1" fmla="*/ 158991 w 158991"/>
                <a:gd name="connsiteY1" fmla="*/ 0 h 706288"/>
                <a:gd name="connsiteX2" fmla="*/ 158991 w 158991"/>
                <a:gd name="connsiteY2" fmla="*/ 706288 h 706288"/>
                <a:gd name="connsiteX3" fmla="*/ 0 w 158991"/>
                <a:gd name="connsiteY3" fmla="*/ 706288 h 706288"/>
                <a:gd name="connsiteX4" fmla="*/ 0 w 158991"/>
                <a:gd name="connsiteY4" fmla="*/ 0 h 706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991" h="706288">
                  <a:moveTo>
                    <a:pt x="0" y="0"/>
                  </a:moveTo>
                  <a:lnTo>
                    <a:pt x="158991" y="0"/>
                  </a:lnTo>
                  <a:lnTo>
                    <a:pt x="158991" y="706288"/>
                  </a:lnTo>
                  <a:lnTo>
                    <a:pt x="0" y="70628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3B25BB98-FA81-4B13-B5F8-8A0A1C5F2029}"/>
                </a:ext>
              </a:extLst>
            </p:cNvPr>
            <p:cNvSpPr/>
            <p:nvPr/>
          </p:nvSpPr>
          <p:spPr>
            <a:xfrm>
              <a:off x="10238390" y="5173763"/>
              <a:ext cx="500416" cy="706288"/>
            </a:xfrm>
            <a:custGeom>
              <a:avLst/>
              <a:gdLst>
                <a:gd name="connsiteX0" fmla="*/ 0 w 500416"/>
                <a:gd name="connsiteY0" fmla="*/ 0 h 706288"/>
                <a:gd name="connsiteX1" fmla="*/ 476974 w 500416"/>
                <a:gd name="connsiteY1" fmla="*/ 0 h 706288"/>
                <a:gd name="connsiteX2" fmla="*/ 476974 w 500416"/>
                <a:gd name="connsiteY2" fmla="*/ 133512 h 706288"/>
                <a:gd name="connsiteX3" fmla="*/ 158992 w 500416"/>
                <a:gd name="connsiteY3" fmla="*/ 133512 h 706288"/>
                <a:gd name="connsiteX4" fmla="*/ 158992 w 500416"/>
                <a:gd name="connsiteY4" fmla="*/ 272120 h 706288"/>
                <a:gd name="connsiteX5" fmla="*/ 441303 w 500416"/>
                <a:gd name="connsiteY5" fmla="*/ 272120 h 706288"/>
                <a:gd name="connsiteX6" fmla="*/ 441303 w 500416"/>
                <a:gd name="connsiteY6" fmla="*/ 402574 h 706288"/>
                <a:gd name="connsiteX7" fmla="*/ 158992 w 500416"/>
                <a:gd name="connsiteY7" fmla="*/ 402574 h 706288"/>
                <a:gd name="connsiteX8" fmla="*/ 158992 w 500416"/>
                <a:gd name="connsiteY8" fmla="*/ 572776 h 706288"/>
                <a:gd name="connsiteX9" fmla="*/ 500416 w 500416"/>
                <a:gd name="connsiteY9" fmla="*/ 572776 h 706288"/>
                <a:gd name="connsiteX10" fmla="*/ 500416 w 500416"/>
                <a:gd name="connsiteY10" fmla="*/ 706288 h 706288"/>
                <a:gd name="connsiteX11" fmla="*/ 0 w 500416"/>
                <a:gd name="connsiteY11" fmla="*/ 706288 h 706288"/>
                <a:gd name="connsiteX12" fmla="*/ 0 w 500416"/>
                <a:gd name="connsiteY12" fmla="*/ 0 h 706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0416" h="706288">
                  <a:moveTo>
                    <a:pt x="0" y="0"/>
                  </a:moveTo>
                  <a:lnTo>
                    <a:pt x="476974" y="0"/>
                  </a:lnTo>
                  <a:lnTo>
                    <a:pt x="476974" y="133512"/>
                  </a:lnTo>
                  <a:lnTo>
                    <a:pt x="158992" y="133512"/>
                  </a:lnTo>
                  <a:lnTo>
                    <a:pt x="158992" y="272120"/>
                  </a:lnTo>
                  <a:lnTo>
                    <a:pt x="441303" y="272120"/>
                  </a:lnTo>
                  <a:lnTo>
                    <a:pt x="441303" y="402574"/>
                  </a:lnTo>
                  <a:lnTo>
                    <a:pt x="158992" y="402574"/>
                  </a:lnTo>
                  <a:lnTo>
                    <a:pt x="158992" y="572776"/>
                  </a:lnTo>
                  <a:lnTo>
                    <a:pt x="500416" y="572776"/>
                  </a:lnTo>
                  <a:lnTo>
                    <a:pt x="500416" y="706288"/>
                  </a:lnTo>
                  <a:lnTo>
                    <a:pt x="0" y="70628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90798087-ADA9-46F2-8492-22868A317D3C}"/>
                </a:ext>
              </a:extLst>
            </p:cNvPr>
            <p:cNvSpPr/>
            <p:nvPr/>
          </p:nvSpPr>
          <p:spPr>
            <a:xfrm>
              <a:off x="10819416" y="5173763"/>
              <a:ext cx="607428" cy="706288"/>
            </a:xfrm>
            <a:custGeom>
              <a:avLst/>
              <a:gdLst>
                <a:gd name="connsiteX0" fmla="*/ 0 w 607428"/>
                <a:gd name="connsiteY0" fmla="*/ 0 h 706288"/>
                <a:gd name="connsiteX1" fmla="*/ 129435 w 607428"/>
                <a:gd name="connsiteY1" fmla="*/ 0 h 706288"/>
                <a:gd name="connsiteX2" fmla="*/ 203834 w 607428"/>
                <a:gd name="connsiteY2" fmla="*/ 82553 h 706288"/>
                <a:gd name="connsiteX3" fmla="*/ 286897 w 607428"/>
                <a:gd name="connsiteY3" fmla="*/ 187019 h 706288"/>
                <a:gd name="connsiteX4" fmla="*/ 370979 w 607428"/>
                <a:gd name="connsiteY4" fmla="*/ 302185 h 706288"/>
                <a:gd name="connsiteX5" fmla="*/ 449456 w 607428"/>
                <a:gd name="connsiteY5" fmla="*/ 416843 h 706288"/>
                <a:gd name="connsiteX6" fmla="*/ 449456 w 607428"/>
                <a:gd name="connsiteY6" fmla="*/ 0 h 706288"/>
                <a:gd name="connsiteX7" fmla="*/ 607428 w 607428"/>
                <a:gd name="connsiteY7" fmla="*/ 0 h 706288"/>
                <a:gd name="connsiteX8" fmla="*/ 607428 w 607428"/>
                <a:gd name="connsiteY8" fmla="*/ 706288 h 706288"/>
                <a:gd name="connsiteX9" fmla="*/ 473916 w 607428"/>
                <a:gd name="connsiteY9" fmla="*/ 706288 h 706288"/>
                <a:gd name="connsiteX10" fmla="*/ 326136 w 607428"/>
                <a:gd name="connsiteY10" fmla="*/ 466782 h 706288"/>
                <a:gd name="connsiteX11" fmla="*/ 156952 w 607428"/>
                <a:gd name="connsiteY11" fmla="*/ 243583 h 706288"/>
                <a:gd name="connsiteX12" fmla="*/ 156952 w 607428"/>
                <a:gd name="connsiteY12" fmla="*/ 706288 h 706288"/>
                <a:gd name="connsiteX13" fmla="*/ 0 w 607428"/>
                <a:gd name="connsiteY13" fmla="*/ 706288 h 706288"/>
                <a:gd name="connsiteX14" fmla="*/ 0 w 607428"/>
                <a:gd name="connsiteY14" fmla="*/ 0 h 706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07428" h="706288">
                  <a:moveTo>
                    <a:pt x="0" y="0"/>
                  </a:moveTo>
                  <a:lnTo>
                    <a:pt x="129435" y="0"/>
                  </a:lnTo>
                  <a:cubicBezTo>
                    <a:pt x="151856" y="22422"/>
                    <a:pt x="176656" y="49940"/>
                    <a:pt x="203834" y="82553"/>
                  </a:cubicBezTo>
                  <a:cubicBezTo>
                    <a:pt x="231013" y="115167"/>
                    <a:pt x="258700" y="149989"/>
                    <a:pt x="286897" y="187019"/>
                  </a:cubicBezTo>
                  <a:cubicBezTo>
                    <a:pt x="315094" y="224049"/>
                    <a:pt x="343122" y="262438"/>
                    <a:pt x="370979" y="302185"/>
                  </a:cubicBezTo>
                  <a:cubicBezTo>
                    <a:pt x="398837" y="341933"/>
                    <a:pt x="424996" y="380152"/>
                    <a:pt x="449456" y="416843"/>
                  </a:cubicBezTo>
                  <a:lnTo>
                    <a:pt x="449456" y="0"/>
                  </a:lnTo>
                  <a:lnTo>
                    <a:pt x="607428" y="0"/>
                  </a:lnTo>
                  <a:lnTo>
                    <a:pt x="607428" y="706288"/>
                  </a:lnTo>
                  <a:lnTo>
                    <a:pt x="473916" y="706288"/>
                  </a:lnTo>
                  <a:cubicBezTo>
                    <a:pt x="428393" y="625434"/>
                    <a:pt x="379132" y="545598"/>
                    <a:pt x="326136" y="466782"/>
                  </a:cubicBezTo>
                  <a:cubicBezTo>
                    <a:pt x="273138" y="387966"/>
                    <a:pt x="216744" y="313566"/>
                    <a:pt x="156952" y="243583"/>
                  </a:cubicBezTo>
                  <a:lnTo>
                    <a:pt x="156952" y="706288"/>
                  </a:lnTo>
                  <a:lnTo>
                    <a:pt x="0" y="70628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3875F929-2441-401D-B4C6-39E865DD6D60}"/>
                </a:ext>
              </a:extLst>
            </p:cNvPr>
            <p:cNvSpPr/>
            <p:nvPr/>
          </p:nvSpPr>
          <p:spPr>
            <a:xfrm>
              <a:off x="12171966" y="5173763"/>
              <a:ext cx="500414" cy="706288"/>
            </a:xfrm>
            <a:custGeom>
              <a:avLst/>
              <a:gdLst>
                <a:gd name="connsiteX0" fmla="*/ 0 w 500414"/>
                <a:gd name="connsiteY0" fmla="*/ 0 h 706288"/>
                <a:gd name="connsiteX1" fmla="*/ 476974 w 500414"/>
                <a:gd name="connsiteY1" fmla="*/ 0 h 706288"/>
                <a:gd name="connsiteX2" fmla="*/ 476974 w 500414"/>
                <a:gd name="connsiteY2" fmla="*/ 133512 h 706288"/>
                <a:gd name="connsiteX3" fmla="*/ 158991 w 500414"/>
                <a:gd name="connsiteY3" fmla="*/ 133512 h 706288"/>
                <a:gd name="connsiteX4" fmla="*/ 158991 w 500414"/>
                <a:gd name="connsiteY4" fmla="*/ 272120 h 706288"/>
                <a:gd name="connsiteX5" fmla="*/ 441302 w 500414"/>
                <a:gd name="connsiteY5" fmla="*/ 272120 h 706288"/>
                <a:gd name="connsiteX6" fmla="*/ 441302 w 500414"/>
                <a:gd name="connsiteY6" fmla="*/ 402574 h 706288"/>
                <a:gd name="connsiteX7" fmla="*/ 158991 w 500414"/>
                <a:gd name="connsiteY7" fmla="*/ 402574 h 706288"/>
                <a:gd name="connsiteX8" fmla="*/ 158991 w 500414"/>
                <a:gd name="connsiteY8" fmla="*/ 572776 h 706288"/>
                <a:gd name="connsiteX9" fmla="*/ 500414 w 500414"/>
                <a:gd name="connsiteY9" fmla="*/ 572776 h 706288"/>
                <a:gd name="connsiteX10" fmla="*/ 500414 w 500414"/>
                <a:gd name="connsiteY10" fmla="*/ 706288 h 706288"/>
                <a:gd name="connsiteX11" fmla="*/ 0 w 500414"/>
                <a:gd name="connsiteY11" fmla="*/ 706288 h 706288"/>
                <a:gd name="connsiteX12" fmla="*/ 0 w 500414"/>
                <a:gd name="connsiteY12" fmla="*/ 0 h 706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0414" h="706288">
                  <a:moveTo>
                    <a:pt x="0" y="0"/>
                  </a:moveTo>
                  <a:lnTo>
                    <a:pt x="476974" y="0"/>
                  </a:lnTo>
                  <a:lnTo>
                    <a:pt x="476974" y="133512"/>
                  </a:lnTo>
                  <a:lnTo>
                    <a:pt x="158991" y="133512"/>
                  </a:lnTo>
                  <a:lnTo>
                    <a:pt x="158991" y="272120"/>
                  </a:lnTo>
                  <a:lnTo>
                    <a:pt x="441302" y="272120"/>
                  </a:lnTo>
                  <a:lnTo>
                    <a:pt x="441302" y="402574"/>
                  </a:lnTo>
                  <a:lnTo>
                    <a:pt x="158991" y="402574"/>
                  </a:lnTo>
                  <a:lnTo>
                    <a:pt x="158991" y="572776"/>
                  </a:lnTo>
                  <a:lnTo>
                    <a:pt x="500414" y="572776"/>
                  </a:lnTo>
                  <a:lnTo>
                    <a:pt x="500414" y="706288"/>
                  </a:lnTo>
                  <a:lnTo>
                    <a:pt x="0" y="70628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2BAC4B33-15C4-4D32-BD0E-9EAE37EB7025}"/>
              </a:ext>
            </a:extLst>
          </p:cNvPr>
          <p:cNvSpPr txBox="1"/>
          <p:nvPr userDrawn="1"/>
        </p:nvSpPr>
        <p:spPr>
          <a:xfrm>
            <a:off x="681572" y="6300846"/>
            <a:ext cx="2897010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25" dirty="0">
                <a:solidFill>
                  <a:schemeClr val="bg1"/>
                </a:solidFill>
                <a:latin typeface="+mj-lt"/>
              </a:rPr>
              <a:t>Experience </a:t>
            </a:r>
            <a:r>
              <a:rPr lang="en-US" sz="1125" b="1" dirty="0">
                <a:solidFill>
                  <a:schemeClr val="bg1"/>
                </a:solidFill>
                <a:latin typeface="+mj-lt"/>
              </a:rPr>
              <a:t>/</a:t>
            </a:r>
            <a:r>
              <a:rPr lang="en-US" sz="1125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000" dirty="0">
                <a:solidFill>
                  <a:schemeClr val="bg1">
                    <a:alpha val="40000"/>
                  </a:schemeClr>
                </a:solidFill>
                <a:latin typeface="+mj-lt"/>
              </a:rPr>
              <a:t>Multipurpose Presentation</a:t>
            </a:r>
            <a:endParaRPr lang="en-US" sz="1125" dirty="0">
              <a:solidFill>
                <a:schemeClr val="bg1">
                  <a:alpha val="40000"/>
                </a:schemeClr>
              </a:solidFill>
              <a:latin typeface="+mj-lt"/>
            </a:endParaRPr>
          </a:p>
        </p:txBody>
      </p: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85611069-91C6-4E70-ADC2-C2865AC1EE40}"/>
              </a:ext>
            </a:extLst>
          </p:cNvPr>
          <p:cNvSpPr/>
          <p:nvPr userDrawn="1"/>
        </p:nvSpPr>
        <p:spPr>
          <a:xfrm>
            <a:off x="0" y="5996368"/>
            <a:ext cx="286193" cy="571500"/>
          </a:xfrm>
          <a:custGeom>
            <a:avLst/>
            <a:gdLst>
              <a:gd name="connsiteX0" fmla="*/ 0 w 457200"/>
              <a:gd name="connsiteY0" fmla="*/ 0 h 914400"/>
              <a:gd name="connsiteX1" fmla="*/ 457200 w 457200"/>
              <a:gd name="connsiteY1" fmla="*/ 457200 h 914400"/>
              <a:gd name="connsiteX2" fmla="*/ 0 w 457200"/>
              <a:gd name="connsiteY2" fmla="*/ 914400 h 914400"/>
              <a:gd name="connsiteX3" fmla="*/ 0 w 457200"/>
              <a:gd name="connsiteY3" fmla="*/ 679939 h 914400"/>
              <a:gd name="connsiteX4" fmla="*/ 222739 w 457200"/>
              <a:gd name="connsiteY4" fmla="*/ 457200 h 914400"/>
              <a:gd name="connsiteX5" fmla="*/ 0 w 457200"/>
              <a:gd name="connsiteY5" fmla="*/ 234461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7200" h="914400">
                <a:moveTo>
                  <a:pt x="0" y="0"/>
                </a:moveTo>
                <a:cubicBezTo>
                  <a:pt x="252505" y="0"/>
                  <a:pt x="457200" y="204695"/>
                  <a:pt x="457200" y="457200"/>
                </a:cubicBezTo>
                <a:cubicBezTo>
                  <a:pt x="457200" y="709705"/>
                  <a:pt x="252505" y="914400"/>
                  <a:pt x="0" y="914400"/>
                </a:cubicBezTo>
                <a:lnTo>
                  <a:pt x="0" y="679939"/>
                </a:lnTo>
                <a:cubicBezTo>
                  <a:pt x="123015" y="679939"/>
                  <a:pt x="222739" y="580215"/>
                  <a:pt x="222739" y="457200"/>
                </a:cubicBezTo>
                <a:cubicBezTo>
                  <a:pt x="222739" y="334185"/>
                  <a:pt x="123015" y="234461"/>
                  <a:pt x="0" y="23446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DFDB1755-4962-4C05-9792-4652CAABDEE6}"/>
              </a:ext>
            </a:extLst>
          </p:cNvPr>
          <p:cNvSpPr/>
          <p:nvPr userDrawn="1"/>
        </p:nvSpPr>
        <p:spPr>
          <a:xfrm>
            <a:off x="193440" y="5556752"/>
            <a:ext cx="278854" cy="2784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</p:spTree>
    <p:extLst>
      <p:ext uri="{BB962C8B-B14F-4D97-AF65-F5344CB8AC3E}">
        <p14:creationId xmlns:p14="http://schemas.microsoft.com/office/powerpoint/2010/main" val="152667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30195AB-4A06-4E8F-A88B-801604BE201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9477038"/>
              <a:gd name="connsiteY0" fmla="*/ 0 h 10972800"/>
              <a:gd name="connsiteX1" fmla="*/ 19477038 w 19477038"/>
              <a:gd name="connsiteY1" fmla="*/ 0 h 10972800"/>
              <a:gd name="connsiteX2" fmla="*/ 19477038 w 19477038"/>
              <a:gd name="connsiteY2" fmla="*/ 3393432 h 10972800"/>
              <a:gd name="connsiteX3" fmla="*/ 15359599 w 19477038"/>
              <a:gd name="connsiteY3" fmla="*/ 4582398 h 10972800"/>
              <a:gd name="connsiteX4" fmla="*/ 15056529 w 19477038"/>
              <a:gd name="connsiteY4" fmla="*/ 5131565 h 10972800"/>
              <a:gd name="connsiteX5" fmla="*/ 15605694 w 19477038"/>
              <a:gd name="connsiteY5" fmla="*/ 5434634 h 10972800"/>
              <a:gd name="connsiteX6" fmla="*/ 15650348 w 19477038"/>
              <a:gd name="connsiteY6" fmla="*/ 5421740 h 10972800"/>
              <a:gd name="connsiteX7" fmla="*/ 15696076 w 19477038"/>
              <a:gd name="connsiteY7" fmla="*/ 5413389 h 10972800"/>
              <a:gd name="connsiteX8" fmla="*/ 16156863 w 19477038"/>
              <a:gd name="connsiteY8" fmla="*/ 5732600 h 10972800"/>
              <a:gd name="connsiteX9" fmla="*/ 15853792 w 19477038"/>
              <a:gd name="connsiteY9" fmla="*/ 6281766 h 10972800"/>
              <a:gd name="connsiteX10" fmla="*/ 15762774 w 19477038"/>
              <a:gd name="connsiteY10" fmla="*/ 6312574 h 10972800"/>
              <a:gd name="connsiteX11" fmla="*/ 11383362 w 19477038"/>
              <a:gd name="connsiteY11" fmla="*/ 7577190 h 10972800"/>
              <a:gd name="connsiteX12" fmla="*/ 11080291 w 19477038"/>
              <a:gd name="connsiteY12" fmla="*/ 8126355 h 10972800"/>
              <a:gd name="connsiteX13" fmla="*/ 11080291 w 19477038"/>
              <a:gd name="connsiteY13" fmla="*/ 8126357 h 10972800"/>
              <a:gd name="connsiteX14" fmla="*/ 11094700 w 19477038"/>
              <a:gd name="connsiteY14" fmla="*/ 8301887 h 10972800"/>
              <a:gd name="connsiteX15" fmla="*/ 10777222 w 19477038"/>
              <a:gd name="connsiteY15" fmla="*/ 8675518 h 10972800"/>
              <a:gd name="connsiteX16" fmla="*/ 10777223 w 19477038"/>
              <a:gd name="connsiteY16" fmla="*/ 8675519 h 10972800"/>
              <a:gd name="connsiteX17" fmla="*/ 7671055 w 19477038"/>
              <a:gd name="connsiteY17" fmla="*/ 9572468 h 10972800"/>
              <a:gd name="connsiteX18" fmla="*/ 7367985 w 19477038"/>
              <a:gd name="connsiteY18" fmla="*/ 10121633 h 10972800"/>
              <a:gd name="connsiteX19" fmla="*/ 7371054 w 19477038"/>
              <a:gd name="connsiteY19" fmla="*/ 10127523 h 10972800"/>
              <a:gd name="connsiteX20" fmla="*/ 7385055 w 19477038"/>
              <a:gd name="connsiteY20" fmla="*/ 10298085 h 10972800"/>
              <a:gd name="connsiteX21" fmla="*/ 7131054 w 19477038"/>
              <a:gd name="connsiteY21" fmla="*/ 10648067 h 10972800"/>
              <a:gd name="connsiteX22" fmla="*/ 7087696 w 19477038"/>
              <a:gd name="connsiteY22" fmla="*/ 10664219 h 10972800"/>
              <a:gd name="connsiteX23" fmla="*/ 6019070 w 19477038"/>
              <a:gd name="connsiteY23" fmla="*/ 10972800 h 10972800"/>
              <a:gd name="connsiteX24" fmla="*/ 0 w 19477038"/>
              <a:gd name="connsiteY24" fmla="*/ 10972800 h 1097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9477038" h="10972800">
                <a:moveTo>
                  <a:pt x="0" y="0"/>
                </a:moveTo>
                <a:lnTo>
                  <a:pt x="19477038" y="0"/>
                </a:lnTo>
                <a:lnTo>
                  <a:pt x="19477038" y="3393432"/>
                </a:lnTo>
                <a:lnTo>
                  <a:pt x="15359599" y="4582398"/>
                </a:lnTo>
                <a:cubicBezTo>
                  <a:pt x="15124262" y="4650356"/>
                  <a:pt x="14988572" y="4896226"/>
                  <a:pt x="15056529" y="5131565"/>
                </a:cubicBezTo>
                <a:cubicBezTo>
                  <a:pt x="15124486" y="5366902"/>
                  <a:pt x="15370357" y="5502592"/>
                  <a:pt x="15605694" y="5434634"/>
                </a:cubicBezTo>
                <a:lnTo>
                  <a:pt x="15650348" y="5421740"/>
                </a:lnTo>
                <a:lnTo>
                  <a:pt x="15696076" y="5413389"/>
                </a:lnTo>
                <a:cubicBezTo>
                  <a:pt x="15901724" y="5397052"/>
                  <a:pt x="16097400" y="5526679"/>
                  <a:pt x="16156863" y="5732600"/>
                </a:cubicBezTo>
                <a:cubicBezTo>
                  <a:pt x="16224820" y="5967938"/>
                  <a:pt x="16089131" y="6213808"/>
                  <a:pt x="15853792" y="6281766"/>
                </a:cubicBezTo>
                <a:lnTo>
                  <a:pt x="15762774" y="6312574"/>
                </a:lnTo>
                <a:lnTo>
                  <a:pt x="11383362" y="7577190"/>
                </a:lnTo>
                <a:cubicBezTo>
                  <a:pt x="11148023" y="7645148"/>
                  <a:pt x="11012333" y="7891017"/>
                  <a:pt x="11080291" y="8126355"/>
                </a:cubicBezTo>
                <a:lnTo>
                  <a:pt x="11080291" y="8126357"/>
                </a:lnTo>
                <a:lnTo>
                  <a:pt x="11094700" y="8301887"/>
                </a:lnTo>
                <a:cubicBezTo>
                  <a:pt x="11074174" y="8473507"/>
                  <a:pt x="10953724" y="8624551"/>
                  <a:pt x="10777222" y="8675518"/>
                </a:cubicBezTo>
                <a:lnTo>
                  <a:pt x="10777223" y="8675519"/>
                </a:lnTo>
                <a:lnTo>
                  <a:pt x="7671055" y="9572468"/>
                </a:lnTo>
                <a:cubicBezTo>
                  <a:pt x="7435716" y="9640425"/>
                  <a:pt x="7300028" y="9886295"/>
                  <a:pt x="7367985" y="10121633"/>
                </a:cubicBezTo>
                <a:lnTo>
                  <a:pt x="7371054" y="10127523"/>
                </a:lnTo>
                <a:lnTo>
                  <a:pt x="7385055" y="10298085"/>
                </a:lnTo>
                <a:cubicBezTo>
                  <a:pt x="7367095" y="10448253"/>
                  <a:pt x="7272631" y="10582666"/>
                  <a:pt x="7131054" y="10648067"/>
                </a:cubicBezTo>
                <a:lnTo>
                  <a:pt x="7087696" y="10664219"/>
                </a:lnTo>
                <a:lnTo>
                  <a:pt x="6019070" y="10972800"/>
                </a:lnTo>
                <a:lnTo>
                  <a:pt x="0" y="10972800"/>
                </a:lnTo>
                <a:close/>
              </a:path>
            </a:pathLst>
          </a:custGeom>
          <a:solidFill>
            <a:schemeClr val="bg1">
              <a:lumMod val="95000"/>
              <a:alpha val="20000"/>
            </a:schemeClr>
          </a:solidFill>
        </p:spPr>
        <p:txBody>
          <a:bodyPr wrap="square">
            <a:noAutofit/>
          </a:bodyPr>
          <a:lstStyle>
            <a:lvl1pPr marL="0" marR="0" indent="0" algn="l" defTabSz="912971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5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2971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174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B79E7BB-D2C8-4A55-AE44-CA74602354A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226935" y="0"/>
            <a:ext cx="8461738" cy="4067693"/>
          </a:xfrm>
          <a:custGeom>
            <a:avLst/>
            <a:gdLst>
              <a:gd name="connsiteX0" fmla="*/ 495275 w 13517847"/>
              <a:gd name="connsiteY0" fmla="*/ 0 h 6508308"/>
              <a:gd name="connsiteX1" fmla="*/ 13517847 w 13517847"/>
              <a:gd name="connsiteY1" fmla="*/ 0 h 6508308"/>
              <a:gd name="connsiteX2" fmla="*/ 13490485 w 13517847"/>
              <a:gd name="connsiteY2" fmla="*/ 19247 h 6508308"/>
              <a:gd name="connsiteX3" fmla="*/ 12520717 w 13517847"/>
              <a:gd name="connsiteY3" fmla="*/ 482123 h 6508308"/>
              <a:gd name="connsiteX4" fmla="*/ 10783882 w 13517847"/>
              <a:gd name="connsiteY4" fmla="*/ 1883409 h 6508308"/>
              <a:gd name="connsiteX5" fmla="*/ 9075062 w 13517847"/>
              <a:gd name="connsiteY5" fmla="*/ 3957312 h 6508308"/>
              <a:gd name="connsiteX6" fmla="*/ 6161663 w 13517847"/>
              <a:gd name="connsiteY6" fmla="*/ 5807009 h 6508308"/>
              <a:gd name="connsiteX7" fmla="*/ 2968128 w 13517847"/>
              <a:gd name="connsiteY7" fmla="*/ 5863060 h 6508308"/>
              <a:gd name="connsiteX8" fmla="*/ 334863 w 13517847"/>
              <a:gd name="connsiteY8" fmla="*/ 2640103 h 6508308"/>
              <a:gd name="connsiteX9" fmla="*/ 421038 w 13517847"/>
              <a:gd name="connsiteY9" fmla="*/ 151726 h 650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517847" h="6508308">
                <a:moveTo>
                  <a:pt x="495275" y="0"/>
                </a:moveTo>
                <a:lnTo>
                  <a:pt x="13517847" y="0"/>
                </a:lnTo>
                <a:lnTo>
                  <a:pt x="13490485" y="19247"/>
                </a:lnTo>
                <a:cubicBezTo>
                  <a:pt x="13289993" y="150960"/>
                  <a:pt x="12984690" y="306962"/>
                  <a:pt x="12520717" y="482123"/>
                </a:cubicBezTo>
                <a:cubicBezTo>
                  <a:pt x="11036004" y="1042637"/>
                  <a:pt x="10783882" y="1883409"/>
                  <a:pt x="10783882" y="1883409"/>
                </a:cubicBezTo>
                <a:cubicBezTo>
                  <a:pt x="10307654" y="3733106"/>
                  <a:pt x="10069539" y="3592977"/>
                  <a:pt x="9075062" y="3957312"/>
                </a:cubicBezTo>
                <a:cubicBezTo>
                  <a:pt x="8080584" y="4321646"/>
                  <a:pt x="6833985" y="4910186"/>
                  <a:pt x="6161663" y="5807009"/>
                </a:cubicBezTo>
                <a:cubicBezTo>
                  <a:pt x="5489339" y="6703832"/>
                  <a:pt x="3500385" y="6759883"/>
                  <a:pt x="2968128" y="5863060"/>
                </a:cubicBezTo>
                <a:cubicBezTo>
                  <a:pt x="2145233" y="4479291"/>
                  <a:pt x="1315334" y="3649029"/>
                  <a:pt x="334863" y="2640103"/>
                </a:cubicBezTo>
                <a:cubicBezTo>
                  <a:pt x="-277931" y="2009525"/>
                  <a:pt x="72237" y="897254"/>
                  <a:pt x="421038" y="151726"/>
                </a:cubicBezTo>
                <a:close/>
              </a:path>
            </a:pathLst>
          </a:custGeom>
          <a:solidFill>
            <a:schemeClr val="bg1">
              <a:lumMod val="95000"/>
              <a:alpha val="20000"/>
            </a:schemeClr>
          </a:solidFill>
        </p:spPr>
        <p:txBody>
          <a:bodyPr wrap="square">
            <a:noAutofit/>
          </a:bodyPr>
          <a:lstStyle>
            <a:lvl1pPr marL="0" marR="0" indent="0" algn="l" defTabSz="912971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5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2971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2765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604A16B-702F-405E-AA2E-145FC694F522}"/>
              </a:ext>
            </a:extLst>
          </p:cNvPr>
          <p:cNvSpPr/>
          <p:nvPr userDrawn="1"/>
        </p:nvSpPr>
        <p:spPr>
          <a:xfrm flipH="1">
            <a:off x="8873787" y="0"/>
            <a:ext cx="3318213" cy="6858000"/>
          </a:xfrm>
          <a:custGeom>
            <a:avLst/>
            <a:gdLst>
              <a:gd name="connsiteX0" fmla="*/ 5283515 w 5300932"/>
              <a:gd name="connsiteY0" fmla="*/ 0 h 10972800"/>
              <a:gd name="connsiteX1" fmla="*/ 5045708 w 5300932"/>
              <a:gd name="connsiteY1" fmla="*/ 0 h 10972800"/>
              <a:gd name="connsiteX2" fmla="*/ 0 w 5300932"/>
              <a:gd name="connsiteY2" fmla="*/ 0 h 10972800"/>
              <a:gd name="connsiteX3" fmla="*/ 0 w 5300932"/>
              <a:gd name="connsiteY3" fmla="*/ 10972800 h 10972800"/>
              <a:gd name="connsiteX4" fmla="*/ 4791969 w 5300932"/>
              <a:gd name="connsiteY4" fmla="*/ 10972800 h 10972800"/>
              <a:gd name="connsiteX5" fmla="*/ 5283515 w 5300932"/>
              <a:gd name="connsiteY5" fmla="*/ 10972800 h 10972800"/>
              <a:gd name="connsiteX6" fmla="*/ 5211616 w 5300932"/>
              <a:gd name="connsiteY6" fmla="*/ 10820278 h 10972800"/>
              <a:gd name="connsiteX7" fmla="*/ 5067817 w 5300932"/>
              <a:gd name="connsiteY7" fmla="*/ 10661172 h 10972800"/>
              <a:gd name="connsiteX8" fmla="*/ 5044361 w 5300932"/>
              <a:gd name="connsiteY8" fmla="*/ 10317724 h 10972800"/>
              <a:gd name="connsiteX9" fmla="*/ 5150801 w 5300932"/>
              <a:gd name="connsiteY9" fmla="*/ 10202510 h 10972800"/>
              <a:gd name="connsiteX10" fmla="*/ 5295948 w 5300932"/>
              <a:gd name="connsiteY10" fmla="*/ 9915022 h 10972800"/>
              <a:gd name="connsiteX11" fmla="*/ 5203348 w 5300932"/>
              <a:gd name="connsiteY11" fmla="*/ 9561698 h 10972800"/>
              <a:gd name="connsiteX12" fmla="*/ 5052629 w 5300932"/>
              <a:gd name="connsiteY12" fmla="*/ 9398204 h 10972800"/>
              <a:gd name="connsiteX13" fmla="*/ 5051281 w 5300932"/>
              <a:gd name="connsiteY13" fmla="*/ 9061338 h 10972800"/>
              <a:gd name="connsiteX14" fmla="*/ 5204695 w 5300932"/>
              <a:gd name="connsiteY14" fmla="*/ 8892356 h 10972800"/>
              <a:gd name="connsiteX15" fmla="*/ 5189507 w 5300932"/>
              <a:gd name="connsiteY15" fmla="*/ 8296534 h 10972800"/>
              <a:gd name="connsiteX16" fmla="*/ 5058140 w 5300932"/>
              <a:gd name="connsiteY16" fmla="*/ 8158277 h 10972800"/>
              <a:gd name="connsiteX17" fmla="*/ 5044361 w 5300932"/>
              <a:gd name="connsiteY17" fmla="*/ 7822509 h 10972800"/>
              <a:gd name="connsiteX18" fmla="*/ 5127284 w 5300932"/>
              <a:gd name="connsiteY18" fmla="*/ 7733629 h 10972800"/>
              <a:gd name="connsiteX19" fmla="*/ 5297356 w 5300932"/>
              <a:gd name="connsiteY19" fmla="*/ 7405543 h 10972800"/>
              <a:gd name="connsiteX20" fmla="*/ 5200592 w 5300932"/>
              <a:gd name="connsiteY20" fmla="*/ 7064289 h 10972800"/>
              <a:gd name="connsiteX21" fmla="*/ 5066470 w 5300932"/>
              <a:gd name="connsiteY21" fmla="*/ 6918350 h 10972800"/>
              <a:gd name="connsiteX22" fmla="*/ 5051281 w 5300932"/>
              <a:gd name="connsiteY22" fmla="*/ 6566124 h 10972800"/>
              <a:gd name="connsiteX23" fmla="*/ 5188099 w 5300932"/>
              <a:gd name="connsiteY23" fmla="*/ 6417991 h 10972800"/>
              <a:gd name="connsiteX24" fmla="*/ 5201939 w 5300932"/>
              <a:gd name="connsiteY24" fmla="*/ 5818877 h 10972800"/>
              <a:gd name="connsiteX25" fmla="*/ 5049873 w 5300932"/>
              <a:gd name="connsiteY25" fmla="*/ 5652089 h 10972800"/>
              <a:gd name="connsiteX26" fmla="*/ 4994570 w 5300932"/>
              <a:gd name="connsiteY26" fmla="*/ 5431536 h 10972800"/>
              <a:gd name="connsiteX27" fmla="*/ 5080310 w 5300932"/>
              <a:gd name="connsiteY27" fmla="*/ 5284500 h 10972800"/>
              <a:gd name="connsiteX28" fmla="*/ 5206104 w 5300932"/>
              <a:gd name="connsiteY28" fmla="*/ 5150632 h 10972800"/>
              <a:gd name="connsiteX29" fmla="*/ 5236481 w 5300932"/>
              <a:gd name="connsiteY29" fmla="*/ 4623939 h 10972800"/>
              <a:gd name="connsiteX30" fmla="*/ 5099663 w 5300932"/>
              <a:gd name="connsiteY30" fmla="*/ 4460444 h 10972800"/>
              <a:gd name="connsiteX31" fmla="*/ 5013923 w 5300932"/>
              <a:gd name="connsiteY31" fmla="*/ 4350715 h 10972800"/>
              <a:gd name="connsiteX32" fmla="*/ 5066470 w 5300932"/>
              <a:gd name="connsiteY32" fmla="*/ 4054450 h 10972800"/>
              <a:gd name="connsiteX33" fmla="*/ 5199184 w 5300932"/>
              <a:gd name="connsiteY33" fmla="*/ 3910706 h 10972800"/>
              <a:gd name="connsiteX34" fmla="*/ 5215780 w 5300932"/>
              <a:gd name="connsiteY34" fmla="*/ 3342315 h 10972800"/>
              <a:gd name="connsiteX35" fmla="*/ 5065061 w 5300932"/>
              <a:gd name="connsiteY35" fmla="*/ 3176626 h 10972800"/>
              <a:gd name="connsiteX36" fmla="*/ 5042952 w 5300932"/>
              <a:gd name="connsiteY36" fmla="*/ 2834274 h 10972800"/>
              <a:gd name="connsiteX37" fmla="*/ 5136960 w 5300932"/>
              <a:gd name="connsiteY37" fmla="*/ 2732227 h 10972800"/>
              <a:gd name="connsiteX38" fmla="*/ 5297356 w 5300932"/>
              <a:gd name="connsiteY38" fmla="*/ 2423891 h 10972800"/>
              <a:gd name="connsiteX39" fmla="*/ 5218536 w 5300932"/>
              <a:gd name="connsiteY39" fmla="*/ 2100194 h 10972800"/>
              <a:gd name="connsiteX40" fmla="*/ 5051281 w 5300932"/>
              <a:gd name="connsiteY40" fmla="*/ 1912559 h 10972800"/>
              <a:gd name="connsiteX41" fmla="*/ 5051281 w 5300932"/>
              <a:gd name="connsiteY41" fmla="*/ 1577888 h 10972800"/>
              <a:gd name="connsiteX42" fmla="*/ 5178422 w 5300932"/>
              <a:gd name="connsiteY42" fmla="*/ 1441826 h 10972800"/>
              <a:gd name="connsiteX43" fmla="*/ 5219945 w 5300932"/>
              <a:gd name="connsiteY43" fmla="*/ 854781 h 10972800"/>
              <a:gd name="connsiteX44" fmla="*/ 5058140 w 5300932"/>
              <a:gd name="connsiteY44" fmla="*/ 674827 h 10972800"/>
              <a:gd name="connsiteX45" fmla="*/ 5044361 w 5300932"/>
              <a:gd name="connsiteY45" fmla="*/ 339059 h 10972800"/>
              <a:gd name="connsiteX46" fmla="*/ 5171502 w 5300932"/>
              <a:gd name="connsiteY46" fmla="*/ 201899 h 10972800"/>
              <a:gd name="connsiteX47" fmla="*/ 5283515 w 5300932"/>
              <a:gd name="connsiteY47" fmla="*/ 0 h 1097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5300932" h="10972800">
                <a:moveTo>
                  <a:pt x="5283515" y="0"/>
                </a:moveTo>
                <a:lnTo>
                  <a:pt x="5045708" y="0"/>
                </a:lnTo>
                <a:lnTo>
                  <a:pt x="0" y="0"/>
                </a:lnTo>
                <a:lnTo>
                  <a:pt x="0" y="10972800"/>
                </a:lnTo>
                <a:lnTo>
                  <a:pt x="4791969" y="10972800"/>
                </a:lnTo>
                <a:lnTo>
                  <a:pt x="5283515" y="10972800"/>
                </a:lnTo>
                <a:cubicBezTo>
                  <a:pt x="5269674" y="10916838"/>
                  <a:pt x="5244810" y="10867462"/>
                  <a:pt x="5211616" y="10820278"/>
                </a:cubicBezTo>
                <a:cubicBezTo>
                  <a:pt x="5168746" y="10763220"/>
                  <a:pt x="5116260" y="10713842"/>
                  <a:pt x="5067817" y="10661172"/>
                </a:cubicBezTo>
                <a:cubicBezTo>
                  <a:pt x="4972461" y="10564612"/>
                  <a:pt x="4962785" y="10427452"/>
                  <a:pt x="5044361" y="10317724"/>
                </a:cubicBezTo>
                <a:cubicBezTo>
                  <a:pt x="5074737" y="10274930"/>
                  <a:pt x="5113443" y="10240914"/>
                  <a:pt x="5150801" y="10202510"/>
                </a:cubicBezTo>
                <a:cubicBezTo>
                  <a:pt x="5229621" y="10121310"/>
                  <a:pt x="5282107" y="10029140"/>
                  <a:pt x="5295948" y="9915022"/>
                </a:cubicBezTo>
                <a:cubicBezTo>
                  <a:pt x="5311136" y="9785542"/>
                  <a:pt x="5282107" y="9667036"/>
                  <a:pt x="5203348" y="9561698"/>
                </a:cubicBezTo>
                <a:cubicBezTo>
                  <a:pt x="5157722" y="9502444"/>
                  <a:pt x="5101011" y="9454164"/>
                  <a:pt x="5052629" y="9398204"/>
                </a:cubicBezTo>
                <a:cubicBezTo>
                  <a:pt x="4968297" y="9299448"/>
                  <a:pt x="4968297" y="9160094"/>
                  <a:pt x="5051281" y="9061338"/>
                </a:cubicBezTo>
                <a:cubicBezTo>
                  <a:pt x="5099663" y="9002084"/>
                  <a:pt x="5157722" y="8952708"/>
                  <a:pt x="5204695" y="8892356"/>
                </a:cubicBezTo>
                <a:cubicBezTo>
                  <a:pt x="5337409" y="8721182"/>
                  <a:pt x="5330489" y="8458932"/>
                  <a:pt x="5189507" y="8296534"/>
                </a:cubicBezTo>
                <a:cubicBezTo>
                  <a:pt x="5146637" y="8249351"/>
                  <a:pt x="5101011" y="8205460"/>
                  <a:pt x="5058140" y="8158277"/>
                </a:cubicBezTo>
                <a:cubicBezTo>
                  <a:pt x="4972461" y="8062813"/>
                  <a:pt x="4965541" y="7923459"/>
                  <a:pt x="5044361" y="7822509"/>
                </a:cubicBezTo>
                <a:cubicBezTo>
                  <a:pt x="5069225" y="7789591"/>
                  <a:pt x="5099663" y="7762159"/>
                  <a:pt x="5127284" y="7733629"/>
                </a:cubicBezTo>
                <a:cubicBezTo>
                  <a:pt x="5218536" y="7641458"/>
                  <a:pt x="5286271" y="7539411"/>
                  <a:pt x="5297356" y="7405543"/>
                </a:cubicBezTo>
                <a:cubicBezTo>
                  <a:pt x="5307033" y="7279356"/>
                  <a:pt x="5278004" y="7165238"/>
                  <a:pt x="5200592" y="7064289"/>
                </a:cubicBezTo>
                <a:cubicBezTo>
                  <a:pt x="5160478" y="7011619"/>
                  <a:pt x="5112096" y="6966631"/>
                  <a:pt x="5066470" y="6918350"/>
                </a:cubicBezTo>
                <a:cubicBezTo>
                  <a:pt x="4968297" y="6817401"/>
                  <a:pt x="4961376" y="6671462"/>
                  <a:pt x="5051281" y="6566124"/>
                </a:cubicBezTo>
                <a:cubicBezTo>
                  <a:pt x="5094090" y="6515649"/>
                  <a:pt x="5143881" y="6468466"/>
                  <a:pt x="5188099" y="6417991"/>
                </a:cubicBezTo>
                <a:cubicBezTo>
                  <a:pt x="5333306" y="6249010"/>
                  <a:pt x="5338818" y="5995538"/>
                  <a:pt x="5201939" y="5818877"/>
                </a:cubicBezTo>
                <a:cubicBezTo>
                  <a:pt x="5156313" y="5759624"/>
                  <a:pt x="5098255" y="5710245"/>
                  <a:pt x="5049873" y="5652089"/>
                </a:cubicBezTo>
                <a:cubicBezTo>
                  <a:pt x="4995979" y="5588448"/>
                  <a:pt x="4980729" y="5513832"/>
                  <a:pt x="4994570" y="5431536"/>
                </a:cubicBezTo>
                <a:cubicBezTo>
                  <a:pt x="5005655" y="5372284"/>
                  <a:pt x="5040196" y="5327294"/>
                  <a:pt x="5080310" y="5284500"/>
                </a:cubicBezTo>
                <a:cubicBezTo>
                  <a:pt x="5123119" y="5240610"/>
                  <a:pt x="5167398" y="5198914"/>
                  <a:pt x="5206104" y="5150632"/>
                </a:cubicBezTo>
                <a:cubicBezTo>
                  <a:pt x="5319465" y="5002499"/>
                  <a:pt x="5331898" y="4784141"/>
                  <a:pt x="5236481" y="4623939"/>
                </a:cubicBezTo>
                <a:cubicBezTo>
                  <a:pt x="5200592" y="4560296"/>
                  <a:pt x="5149393" y="4510919"/>
                  <a:pt x="5099663" y="4460444"/>
                </a:cubicBezTo>
                <a:cubicBezTo>
                  <a:pt x="5066470" y="4426427"/>
                  <a:pt x="5031928" y="4393510"/>
                  <a:pt x="5013923" y="4350715"/>
                </a:cubicBezTo>
                <a:cubicBezTo>
                  <a:pt x="4968297" y="4240988"/>
                  <a:pt x="4984894" y="4141134"/>
                  <a:pt x="5066470" y="4054450"/>
                </a:cubicBezTo>
                <a:cubicBezTo>
                  <a:pt x="5110687" y="4006169"/>
                  <a:pt x="5159069" y="3962278"/>
                  <a:pt x="5199184" y="3910706"/>
                </a:cubicBezTo>
                <a:cubicBezTo>
                  <a:pt x="5327733" y="3747211"/>
                  <a:pt x="5334654" y="3514588"/>
                  <a:pt x="5215780" y="3342315"/>
                </a:cubicBezTo>
                <a:cubicBezTo>
                  <a:pt x="5172910" y="3280867"/>
                  <a:pt x="5117608" y="3230392"/>
                  <a:pt x="5065061" y="3176626"/>
                </a:cubicBezTo>
                <a:cubicBezTo>
                  <a:pt x="4968297" y="3078968"/>
                  <a:pt x="4968297" y="2923154"/>
                  <a:pt x="5042952" y="2834274"/>
                </a:cubicBezTo>
                <a:cubicBezTo>
                  <a:pt x="5073390" y="2798064"/>
                  <a:pt x="5103767" y="2765146"/>
                  <a:pt x="5136960" y="2732227"/>
                </a:cubicBezTo>
                <a:cubicBezTo>
                  <a:pt x="5224048" y="2647737"/>
                  <a:pt x="5284863" y="2548981"/>
                  <a:pt x="5297356" y="2423891"/>
                </a:cubicBezTo>
                <a:cubicBezTo>
                  <a:pt x="5308380" y="2305385"/>
                  <a:pt x="5284863" y="2198949"/>
                  <a:pt x="5218536" y="2100194"/>
                </a:cubicBezTo>
                <a:cubicBezTo>
                  <a:pt x="5171502" y="2029968"/>
                  <a:pt x="5105175" y="1976201"/>
                  <a:pt x="5051281" y="1912559"/>
                </a:cubicBezTo>
                <a:cubicBezTo>
                  <a:pt x="4968297" y="1814901"/>
                  <a:pt x="4968297" y="1676644"/>
                  <a:pt x="5051281" y="1577888"/>
                </a:cubicBezTo>
                <a:cubicBezTo>
                  <a:pt x="5089987" y="1529608"/>
                  <a:pt x="5136960" y="1487911"/>
                  <a:pt x="5178422" y="1441826"/>
                </a:cubicBezTo>
                <a:cubicBezTo>
                  <a:pt x="5324977" y="1277234"/>
                  <a:pt x="5341574" y="1038027"/>
                  <a:pt x="5219945" y="854781"/>
                </a:cubicBezTo>
                <a:cubicBezTo>
                  <a:pt x="5175666" y="787847"/>
                  <a:pt x="5112096" y="735177"/>
                  <a:pt x="5058140" y="674827"/>
                </a:cubicBezTo>
                <a:cubicBezTo>
                  <a:pt x="4972461" y="580461"/>
                  <a:pt x="4965541" y="438912"/>
                  <a:pt x="5044361" y="339059"/>
                </a:cubicBezTo>
                <a:cubicBezTo>
                  <a:pt x="5083066" y="289682"/>
                  <a:pt x="5131449" y="247985"/>
                  <a:pt x="5171502" y="201899"/>
                </a:cubicBezTo>
                <a:cubicBezTo>
                  <a:pt x="5224048" y="142646"/>
                  <a:pt x="5265510" y="77907"/>
                  <a:pt x="5283515" y="0"/>
                </a:cubicBezTo>
                <a:close/>
              </a:path>
            </a:pathLst>
          </a:custGeom>
          <a:solidFill>
            <a:srgbClr val="1005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125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310AF94-A2D4-4D33-A4C3-49DB7F4E82F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713197" y="1165124"/>
            <a:ext cx="4534765" cy="4527754"/>
          </a:xfrm>
          <a:custGeom>
            <a:avLst/>
            <a:gdLst>
              <a:gd name="connsiteX0" fmla="*/ 3622203 w 7244405"/>
              <a:gd name="connsiteY0" fmla="*/ 0 h 7244406"/>
              <a:gd name="connsiteX1" fmla="*/ 7244405 w 7244405"/>
              <a:gd name="connsiteY1" fmla="*/ 3622203 h 7244406"/>
              <a:gd name="connsiteX2" fmla="*/ 3622203 w 7244405"/>
              <a:gd name="connsiteY2" fmla="*/ 7244406 h 7244406"/>
              <a:gd name="connsiteX3" fmla="*/ 0 w 7244405"/>
              <a:gd name="connsiteY3" fmla="*/ 3622203 h 7244406"/>
              <a:gd name="connsiteX4" fmla="*/ 3622203 w 7244405"/>
              <a:gd name="connsiteY4" fmla="*/ 0 h 7244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44405" h="7244406">
                <a:moveTo>
                  <a:pt x="3622203" y="0"/>
                </a:moveTo>
                <a:cubicBezTo>
                  <a:pt x="5622690" y="0"/>
                  <a:pt x="7244405" y="1621716"/>
                  <a:pt x="7244405" y="3622203"/>
                </a:cubicBezTo>
                <a:cubicBezTo>
                  <a:pt x="7244405" y="5622690"/>
                  <a:pt x="5622690" y="7244406"/>
                  <a:pt x="3622203" y="7244406"/>
                </a:cubicBezTo>
                <a:cubicBezTo>
                  <a:pt x="1621716" y="7244406"/>
                  <a:pt x="0" y="5622690"/>
                  <a:pt x="0" y="3622203"/>
                </a:cubicBezTo>
                <a:cubicBezTo>
                  <a:pt x="0" y="1621716"/>
                  <a:pt x="1621716" y="0"/>
                  <a:pt x="3622203" y="0"/>
                </a:cubicBezTo>
                <a:close/>
              </a:path>
            </a:pathLst>
          </a:custGeom>
          <a:solidFill>
            <a:schemeClr val="bg1">
              <a:lumMod val="95000"/>
              <a:alpha val="20000"/>
            </a:schemeClr>
          </a:solidFill>
          <a:effectLst>
            <a:outerShdw blurRad="1104900" dist="1638300" dir="5400000" sx="86000" sy="86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2971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5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2971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51F1516-77AF-4D0F-A781-0256487FADC5}"/>
              </a:ext>
            </a:extLst>
          </p:cNvPr>
          <p:cNvGrpSpPr/>
          <p:nvPr userDrawn="1"/>
        </p:nvGrpSpPr>
        <p:grpSpPr>
          <a:xfrm>
            <a:off x="11534154" y="5515735"/>
            <a:ext cx="146331" cy="915706"/>
            <a:chOff x="18426112" y="8593271"/>
            <a:chExt cx="233767" cy="1465129"/>
          </a:xfrm>
          <a:solidFill>
            <a:schemeClr val="accent1"/>
          </a:solidFill>
        </p:grpSpPr>
        <p:sp>
          <p:nvSpPr>
            <p:cNvPr id="28" name="Freeform 23">
              <a:extLst>
                <a:ext uri="{FF2B5EF4-FFF2-40B4-BE49-F238E27FC236}">
                  <a16:creationId xmlns:a16="http://schemas.microsoft.com/office/drawing/2014/main" id="{0978AA45-4AF0-4106-BC9A-70C2098256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427938" y="9213846"/>
              <a:ext cx="230115" cy="230115"/>
            </a:xfrm>
            <a:custGeom>
              <a:avLst/>
              <a:gdLst>
                <a:gd name="T0" fmla="*/ 212725 w 62"/>
                <a:gd name="T1" fmla="*/ 174983 h 62"/>
                <a:gd name="T2" fmla="*/ 174983 w 62"/>
                <a:gd name="T3" fmla="*/ 212725 h 62"/>
                <a:gd name="T4" fmla="*/ 41173 w 62"/>
                <a:gd name="T5" fmla="*/ 212725 h 62"/>
                <a:gd name="T6" fmla="*/ 0 w 62"/>
                <a:gd name="T7" fmla="*/ 174983 h 62"/>
                <a:gd name="T8" fmla="*/ 0 w 62"/>
                <a:gd name="T9" fmla="*/ 41173 h 62"/>
                <a:gd name="T10" fmla="*/ 41173 w 62"/>
                <a:gd name="T11" fmla="*/ 0 h 62"/>
                <a:gd name="T12" fmla="*/ 174983 w 62"/>
                <a:gd name="T13" fmla="*/ 0 h 62"/>
                <a:gd name="T14" fmla="*/ 212725 w 62"/>
                <a:gd name="T15" fmla="*/ 41173 h 62"/>
                <a:gd name="T16" fmla="*/ 212725 w 62"/>
                <a:gd name="T17" fmla="*/ 174983 h 62"/>
                <a:gd name="T18" fmla="*/ 161259 w 62"/>
                <a:gd name="T19" fmla="*/ 72052 h 62"/>
                <a:gd name="T20" fmla="*/ 174983 w 62"/>
                <a:gd name="T21" fmla="*/ 54897 h 62"/>
                <a:gd name="T22" fmla="*/ 154397 w 62"/>
                <a:gd name="T23" fmla="*/ 65190 h 62"/>
                <a:gd name="T24" fmla="*/ 133811 w 62"/>
                <a:gd name="T25" fmla="*/ 54897 h 62"/>
                <a:gd name="T26" fmla="*/ 106363 w 62"/>
                <a:gd name="T27" fmla="*/ 82345 h 62"/>
                <a:gd name="T28" fmla="*/ 106363 w 62"/>
                <a:gd name="T29" fmla="*/ 89207 h 62"/>
                <a:gd name="T30" fmla="*/ 48035 w 62"/>
                <a:gd name="T31" fmla="*/ 58328 h 62"/>
                <a:gd name="T32" fmla="*/ 41173 w 62"/>
                <a:gd name="T33" fmla="*/ 75483 h 62"/>
                <a:gd name="T34" fmla="*/ 54897 w 62"/>
                <a:gd name="T35" fmla="*/ 99500 h 62"/>
                <a:gd name="T36" fmla="*/ 41173 w 62"/>
                <a:gd name="T37" fmla="*/ 96069 h 62"/>
                <a:gd name="T38" fmla="*/ 41173 w 62"/>
                <a:gd name="T39" fmla="*/ 96069 h 62"/>
                <a:gd name="T40" fmla="*/ 65190 w 62"/>
                <a:gd name="T41" fmla="*/ 123518 h 62"/>
                <a:gd name="T42" fmla="*/ 58328 w 62"/>
                <a:gd name="T43" fmla="*/ 123518 h 62"/>
                <a:gd name="T44" fmla="*/ 51466 w 62"/>
                <a:gd name="T45" fmla="*/ 123518 h 62"/>
                <a:gd name="T46" fmla="*/ 78914 w 62"/>
                <a:gd name="T47" fmla="*/ 144104 h 62"/>
                <a:gd name="T48" fmla="*/ 44604 w 62"/>
                <a:gd name="T49" fmla="*/ 157828 h 62"/>
                <a:gd name="T50" fmla="*/ 37742 w 62"/>
                <a:gd name="T51" fmla="*/ 157828 h 62"/>
                <a:gd name="T52" fmla="*/ 82345 w 62"/>
                <a:gd name="T53" fmla="*/ 168121 h 62"/>
                <a:gd name="T54" fmla="*/ 164690 w 62"/>
                <a:gd name="T55" fmla="*/ 85776 h 62"/>
                <a:gd name="T56" fmla="*/ 164690 w 62"/>
                <a:gd name="T57" fmla="*/ 82345 h 62"/>
                <a:gd name="T58" fmla="*/ 178415 w 62"/>
                <a:gd name="T59" fmla="*/ 68621 h 62"/>
                <a:gd name="T60" fmla="*/ 161259 w 62"/>
                <a:gd name="T61" fmla="*/ 72052 h 62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62" h="62">
                  <a:moveTo>
                    <a:pt x="62" y="51"/>
                  </a:moveTo>
                  <a:cubicBezTo>
                    <a:pt x="62" y="57"/>
                    <a:pt x="57" y="62"/>
                    <a:pt x="51" y="62"/>
                  </a:cubicBezTo>
                  <a:cubicBezTo>
                    <a:pt x="12" y="62"/>
                    <a:pt x="12" y="62"/>
                    <a:pt x="12" y="62"/>
                  </a:cubicBezTo>
                  <a:cubicBezTo>
                    <a:pt x="6" y="62"/>
                    <a:pt x="0" y="57"/>
                    <a:pt x="0" y="5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6"/>
                    <a:pt x="6" y="0"/>
                    <a:pt x="12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57" y="0"/>
                    <a:pt x="62" y="6"/>
                    <a:pt x="62" y="12"/>
                  </a:cubicBezTo>
                  <a:lnTo>
                    <a:pt x="62" y="51"/>
                  </a:lnTo>
                  <a:close/>
                  <a:moveTo>
                    <a:pt x="47" y="21"/>
                  </a:moveTo>
                  <a:cubicBezTo>
                    <a:pt x="49" y="20"/>
                    <a:pt x="50" y="18"/>
                    <a:pt x="51" y="16"/>
                  </a:cubicBezTo>
                  <a:cubicBezTo>
                    <a:pt x="49" y="17"/>
                    <a:pt x="47" y="18"/>
                    <a:pt x="45" y="19"/>
                  </a:cubicBezTo>
                  <a:cubicBezTo>
                    <a:pt x="44" y="17"/>
                    <a:pt x="42" y="16"/>
                    <a:pt x="39" y="16"/>
                  </a:cubicBezTo>
                  <a:cubicBezTo>
                    <a:pt x="35" y="16"/>
                    <a:pt x="31" y="20"/>
                    <a:pt x="31" y="24"/>
                  </a:cubicBezTo>
                  <a:cubicBezTo>
                    <a:pt x="31" y="25"/>
                    <a:pt x="31" y="26"/>
                    <a:pt x="31" y="26"/>
                  </a:cubicBezTo>
                  <a:cubicBezTo>
                    <a:pt x="24" y="26"/>
                    <a:pt x="18" y="23"/>
                    <a:pt x="14" y="17"/>
                  </a:cubicBezTo>
                  <a:cubicBezTo>
                    <a:pt x="13" y="19"/>
                    <a:pt x="12" y="20"/>
                    <a:pt x="12" y="22"/>
                  </a:cubicBezTo>
                  <a:cubicBezTo>
                    <a:pt x="12" y="25"/>
                    <a:pt x="14" y="27"/>
                    <a:pt x="16" y="29"/>
                  </a:cubicBezTo>
                  <a:cubicBezTo>
                    <a:pt x="15" y="29"/>
                    <a:pt x="13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32"/>
                    <a:pt x="15" y="35"/>
                    <a:pt x="19" y="36"/>
                  </a:cubicBezTo>
                  <a:cubicBezTo>
                    <a:pt x="18" y="36"/>
                    <a:pt x="18" y="36"/>
                    <a:pt x="17" y="36"/>
                  </a:cubicBezTo>
                  <a:cubicBezTo>
                    <a:pt x="16" y="36"/>
                    <a:pt x="16" y="36"/>
                    <a:pt x="15" y="36"/>
                  </a:cubicBezTo>
                  <a:cubicBezTo>
                    <a:pt x="16" y="39"/>
                    <a:pt x="20" y="42"/>
                    <a:pt x="23" y="42"/>
                  </a:cubicBezTo>
                  <a:cubicBezTo>
                    <a:pt x="20" y="44"/>
                    <a:pt x="17" y="46"/>
                    <a:pt x="13" y="46"/>
                  </a:cubicBezTo>
                  <a:cubicBezTo>
                    <a:pt x="12" y="46"/>
                    <a:pt x="11" y="46"/>
                    <a:pt x="11" y="46"/>
                  </a:cubicBezTo>
                  <a:cubicBezTo>
                    <a:pt x="14" y="48"/>
                    <a:pt x="19" y="49"/>
                    <a:pt x="24" y="49"/>
                  </a:cubicBezTo>
                  <a:cubicBezTo>
                    <a:pt x="39" y="49"/>
                    <a:pt x="48" y="36"/>
                    <a:pt x="48" y="25"/>
                  </a:cubicBezTo>
                  <a:cubicBezTo>
                    <a:pt x="48" y="25"/>
                    <a:pt x="48" y="25"/>
                    <a:pt x="48" y="24"/>
                  </a:cubicBezTo>
                  <a:cubicBezTo>
                    <a:pt x="49" y="23"/>
                    <a:pt x="51" y="22"/>
                    <a:pt x="52" y="20"/>
                  </a:cubicBezTo>
                  <a:cubicBezTo>
                    <a:pt x="50" y="20"/>
                    <a:pt x="49" y="21"/>
                    <a:pt x="47" y="2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 sz="1125" dirty="0"/>
            </a:p>
          </p:txBody>
        </p:sp>
        <p:sp>
          <p:nvSpPr>
            <p:cNvPr id="29" name="Freeform 129">
              <a:extLst>
                <a:ext uri="{FF2B5EF4-FFF2-40B4-BE49-F238E27FC236}">
                  <a16:creationId xmlns:a16="http://schemas.microsoft.com/office/drawing/2014/main" id="{71356795-7FB9-4D55-B0C5-DCEED01D18B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429655" y="8593271"/>
              <a:ext cx="226680" cy="230115"/>
            </a:xfrm>
            <a:custGeom>
              <a:avLst/>
              <a:gdLst>
                <a:gd name="T0" fmla="*/ 209550 w 61"/>
                <a:gd name="T1" fmla="*/ 174983 h 62"/>
                <a:gd name="T2" fmla="*/ 171762 w 61"/>
                <a:gd name="T3" fmla="*/ 212725 h 62"/>
                <a:gd name="T4" fmla="*/ 37788 w 61"/>
                <a:gd name="T5" fmla="*/ 212725 h 62"/>
                <a:gd name="T6" fmla="*/ 0 w 61"/>
                <a:gd name="T7" fmla="*/ 174983 h 62"/>
                <a:gd name="T8" fmla="*/ 0 w 61"/>
                <a:gd name="T9" fmla="*/ 41173 h 62"/>
                <a:gd name="T10" fmla="*/ 37788 w 61"/>
                <a:gd name="T11" fmla="*/ 0 h 62"/>
                <a:gd name="T12" fmla="*/ 171762 w 61"/>
                <a:gd name="T13" fmla="*/ 0 h 62"/>
                <a:gd name="T14" fmla="*/ 209550 w 61"/>
                <a:gd name="T15" fmla="*/ 41173 h 62"/>
                <a:gd name="T16" fmla="*/ 209550 w 61"/>
                <a:gd name="T17" fmla="*/ 174983 h 62"/>
                <a:gd name="T18" fmla="*/ 37788 w 61"/>
                <a:gd name="T19" fmla="*/ 41173 h 62"/>
                <a:gd name="T20" fmla="*/ 34352 w 61"/>
                <a:gd name="T21" fmla="*/ 41173 h 62"/>
                <a:gd name="T22" fmla="*/ 34352 w 61"/>
                <a:gd name="T23" fmla="*/ 44604 h 62"/>
                <a:gd name="T24" fmla="*/ 34352 w 61"/>
                <a:gd name="T25" fmla="*/ 61759 h 62"/>
                <a:gd name="T26" fmla="*/ 37788 w 61"/>
                <a:gd name="T27" fmla="*/ 68621 h 62"/>
                <a:gd name="T28" fmla="*/ 144280 w 61"/>
                <a:gd name="T29" fmla="*/ 174983 h 62"/>
                <a:gd name="T30" fmla="*/ 147716 w 61"/>
                <a:gd name="T31" fmla="*/ 178415 h 62"/>
                <a:gd name="T32" fmla="*/ 168327 w 61"/>
                <a:gd name="T33" fmla="*/ 178415 h 62"/>
                <a:gd name="T34" fmla="*/ 168327 w 61"/>
                <a:gd name="T35" fmla="*/ 174983 h 62"/>
                <a:gd name="T36" fmla="*/ 171762 w 61"/>
                <a:gd name="T37" fmla="*/ 174983 h 62"/>
                <a:gd name="T38" fmla="*/ 37788 w 61"/>
                <a:gd name="T39" fmla="*/ 41173 h 62"/>
                <a:gd name="T40" fmla="*/ 37788 w 61"/>
                <a:gd name="T41" fmla="*/ 92638 h 62"/>
                <a:gd name="T42" fmla="*/ 34352 w 61"/>
                <a:gd name="T43" fmla="*/ 96069 h 62"/>
                <a:gd name="T44" fmla="*/ 34352 w 61"/>
                <a:gd name="T45" fmla="*/ 99500 h 62"/>
                <a:gd name="T46" fmla="*/ 34352 w 61"/>
                <a:gd name="T47" fmla="*/ 116656 h 62"/>
                <a:gd name="T48" fmla="*/ 37788 w 61"/>
                <a:gd name="T49" fmla="*/ 120087 h 62"/>
                <a:gd name="T50" fmla="*/ 92752 w 61"/>
                <a:gd name="T51" fmla="*/ 174983 h 62"/>
                <a:gd name="T52" fmla="*/ 96187 w 61"/>
                <a:gd name="T53" fmla="*/ 178415 h 62"/>
                <a:gd name="T54" fmla="*/ 113363 w 61"/>
                <a:gd name="T55" fmla="*/ 178415 h 62"/>
                <a:gd name="T56" fmla="*/ 116798 w 61"/>
                <a:gd name="T57" fmla="*/ 174983 h 62"/>
                <a:gd name="T58" fmla="*/ 116798 w 61"/>
                <a:gd name="T59" fmla="*/ 171552 h 62"/>
                <a:gd name="T60" fmla="*/ 37788 w 61"/>
                <a:gd name="T61" fmla="*/ 92638 h 62"/>
                <a:gd name="T62" fmla="*/ 51529 w 61"/>
                <a:gd name="T63" fmla="*/ 144104 h 62"/>
                <a:gd name="T64" fmla="*/ 34352 w 61"/>
                <a:gd name="T65" fmla="*/ 161259 h 62"/>
                <a:gd name="T66" fmla="*/ 51529 w 61"/>
                <a:gd name="T67" fmla="*/ 178415 h 62"/>
                <a:gd name="T68" fmla="*/ 68705 w 61"/>
                <a:gd name="T69" fmla="*/ 161259 h 62"/>
                <a:gd name="T70" fmla="*/ 51529 w 61"/>
                <a:gd name="T71" fmla="*/ 144104 h 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61" h="62">
                  <a:moveTo>
                    <a:pt x="61" y="51"/>
                  </a:moveTo>
                  <a:cubicBezTo>
                    <a:pt x="61" y="57"/>
                    <a:pt x="56" y="62"/>
                    <a:pt x="50" y="62"/>
                  </a:cubicBezTo>
                  <a:cubicBezTo>
                    <a:pt x="11" y="62"/>
                    <a:pt x="11" y="62"/>
                    <a:pt x="11" y="62"/>
                  </a:cubicBezTo>
                  <a:cubicBezTo>
                    <a:pt x="5" y="62"/>
                    <a:pt x="0" y="57"/>
                    <a:pt x="0" y="5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6"/>
                    <a:pt x="5" y="0"/>
                    <a:pt x="11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56" y="0"/>
                    <a:pt x="61" y="6"/>
                    <a:pt x="61" y="12"/>
                  </a:cubicBezTo>
                  <a:lnTo>
                    <a:pt x="61" y="51"/>
                  </a:lnTo>
                  <a:close/>
                  <a:moveTo>
                    <a:pt x="11" y="12"/>
                  </a:moveTo>
                  <a:cubicBezTo>
                    <a:pt x="11" y="12"/>
                    <a:pt x="11" y="12"/>
                    <a:pt x="10" y="12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9"/>
                    <a:pt x="11" y="20"/>
                    <a:pt x="11" y="20"/>
                  </a:cubicBezTo>
                  <a:cubicBezTo>
                    <a:pt x="28" y="20"/>
                    <a:pt x="42" y="34"/>
                    <a:pt x="42" y="51"/>
                  </a:cubicBezTo>
                  <a:cubicBezTo>
                    <a:pt x="42" y="51"/>
                    <a:pt x="43" y="52"/>
                    <a:pt x="43" y="52"/>
                  </a:cubicBezTo>
                  <a:cubicBezTo>
                    <a:pt x="49" y="52"/>
                    <a:pt x="49" y="52"/>
                    <a:pt x="49" y="52"/>
                  </a:cubicBezTo>
                  <a:cubicBezTo>
                    <a:pt x="49" y="52"/>
                    <a:pt x="49" y="52"/>
                    <a:pt x="49" y="51"/>
                  </a:cubicBezTo>
                  <a:cubicBezTo>
                    <a:pt x="50" y="51"/>
                    <a:pt x="50" y="51"/>
                    <a:pt x="50" y="51"/>
                  </a:cubicBezTo>
                  <a:cubicBezTo>
                    <a:pt x="49" y="30"/>
                    <a:pt x="32" y="13"/>
                    <a:pt x="11" y="12"/>
                  </a:cubicBezTo>
                  <a:close/>
                  <a:moveTo>
                    <a:pt x="11" y="27"/>
                  </a:moveTo>
                  <a:cubicBezTo>
                    <a:pt x="11" y="27"/>
                    <a:pt x="11" y="28"/>
                    <a:pt x="10" y="28"/>
                  </a:cubicBezTo>
                  <a:cubicBezTo>
                    <a:pt x="10" y="28"/>
                    <a:pt x="10" y="28"/>
                    <a:pt x="10" y="29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0" y="35"/>
                    <a:pt x="11" y="35"/>
                    <a:pt x="11" y="35"/>
                  </a:cubicBezTo>
                  <a:cubicBezTo>
                    <a:pt x="19" y="36"/>
                    <a:pt x="26" y="42"/>
                    <a:pt x="27" y="51"/>
                  </a:cubicBezTo>
                  <a:cubicBezTo>
                    <a:pt x="27" y="51"/>
                    <a:pt x="27" y="52"/>
                    <a:pt x="28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2"/>
                    <a:pt x="34" y="52"/>
                    <a:pt x="34" y="51"/>
                  </a:cubicBezTo>
                  <a:cubicBezTo>
                    <a:pt x="34" y="51"/>
                    <a:pt x="34" y="51"/>
                    <a:pt x="34" y="50"/>
                  </a:cubicBezTo>
                  <a:cubicBezTo>
                    <a:pt x="34" y="38"/>
                    <a:pt x="24" y="28"/>
                    <a:pt x="11" y="27"/>
                  </a:cubicBezTo>
                  <a:close/>
                  <a:moveTo>
                    <a:pt x="15" y="42"/>
                  </a:moveTo>
                  <a:cubicBezTo>
                    <a:pt x="12" y="42"/>
                    <a:pt x="10" y="44"/>
                    <a:pt x="10" y="47"/>
                  </a:cubicBezTo>
                  <a:cubicBezTo>
                    <a:pt x="10" y="50"/>
                    <a:pt x="12" y="52"/>
                    <a:pt x="15" y="52"/>
                  </a:cubicBezTo>
                  <a:cubicBezTo>
                    <a:pt x="18" y="52"/>
                    <a:pt x="20" y="50"/>
                    <a:pt x="20" y="47"/>
                  </a:cubicBezTo>
                  <a:cubicBezTo>
                    <a:pt x="20" y="44"/>
                    <a:pt x="18" y="42"/>
                    <a:pt x="15" y="4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 sz="1125" dirty="0"/>
            </a:p>
          </p:txBody>
        </p:sp>
        <p:sp>
          <p:nvSpPr>
            <p:cNvPr id="30" name="Freeform 188">
              <a:extLst>
                <a:ext uri="{FF2B5EF4-FFF2-40B4-BE49-F238E27FC236}">
                  <a16:creationId xmlns:a16="http://schemas.microsoft.com/office/drawing/2014/main" id="{2D806D06-47B8-4A2E-B762-EA018D29AFC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26112" y="9828285"/>
              <a:ext cx="233767" cy="230115"/>
            </a:xfrm>
            <a:custGeom>
              <a:avLst/>
              <a:gdLst>
                <a:gd name="T0" fmla="*/ 165315 w 59"/>
                <a:gd name="T1" fmla="*/ 200025 h 58"/>
                <a:gd name="T2" fmla="*/ 141207 w 59"/>
                <a:gd name="T3" fmla="*/ 200025 h 58"/>
                <a:gd name="T4" fmla="*/ 141207 w 59"/>
                <a:gd name="T5" fmla="*/ 120705 h 58"/>
                <a:gd name="T6" fmla="*/ 165315 w 59"/>
                <a:gd name="T7" fmla="*/ 120705 h 58"/>
                <a:gd name="T8" fmla="*/ 168759 w 59"/>
                <a:gd name="T9" fmla="*/ 89666 h 58"/>
                <a:gd name="T10" fmla="*/ 141207 w 59"/>
                <a:gd name="T11" fmla="*/ 89666 h 58"/>
                <a:gd name="T12" fmla="*/ 141207 w 59"/>
                <a:gd name="T13" fmla="*/ 72423 h 58"/>
                <a:gd name="T14" fmla="*/ 154983 w 59"/>
                <a:gd name="T15" fmla="*/ 58628 h 58"/>
                <a:gd name="T16" fmla="*/ 172203 w 59"/>
                <a:gd name="T17" fmla="*/ 58628 h 58"/>
                <a:gd name="T18" fmla="*/ 172203 w 59"/>
                <a:gd name="T19" fmla="*/ 31038 h 58"/>
                <a:gd name="T20" fmla="*/ 148095 w 59"/>
                <a:gd name="T21" fmla="*/ 27590 h 58"/>
                <a:gd name="T22" fmla="*/ 110210 w 59"/>
                <a:gd name="T23" fmla="*/ 68974 h 58"/>
                <a:gd name="T24" fmla="*/ 110210 w 59"/>
                <a:gd name="T25" fmla="*/ 89666 h 58"/>
                <a:gd name="T26" fmla="*/ 82658 w 59"/>
                <a:gd name="T27" fmla="*/ 89666 h 58"/>
                <a:gd name="T28" fmla="*/ 82658 w 59"/>
                <a:gd name="T29" fmla="*/ 120705 h 58"/>
                <a:gd name="T30" fmla="*/ 110210 w 59"/>
                <a:gd name="T31" fmla="*/ 120705 h 58"/>
                <a:gd name="T32" fmla="*/ 110210 w 59"/>
                <a:gd name="T33" fmla="*/ 200025 h 58"/>
                <a:gd name="T34" fmla="*/ 37885 w 59"/>
                <a:gd name="T35" fmla="*/ 200025 h 58"/>
                <a:gd name="T36" fmla="*/ 0 w 59"/>
                <a:gd name="T37" fmla="*/ 162089 h 58"/>
                <a:gd name="T38" fmla="*/ 0 w 59"/>
                <a:gd name="T39" fmla="*/ 34487 h 58"/>
                <a:gd name="T40" fmla="*/ 37885 w 59"/>
                <a:gd name="T41" fmla="*/ 0 h 58"/>
                <a:gd name="T42" fmla="*/ 165315 w 59"/>
                <a:gd name="T43" fmla="*/ 0 h 58"/>
                <a:gd name="T44" fmla="*/ 203200 w 59"/>
                <a:gd name="T45" fmla="*/ 34487 h 58"/>
                <a:gd name="T46" fmla="*/ 203200 w 59"/>
                <a:gd name="T47" fmla="*/ 162089 h 58"/>
                <a:gd name="T48" fmla="*/ 165315 w 59"/>
                <a:gd name="T49" fmla="*/ 200025 h 5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59" h="58">
                  <a:moveTo>
                    <a:pt x="48" y="58"/>
                  </a:moveTo>
                  <a:cubicBezTo>
                    <a:pt x="41" y="58"/>
                    <a:pt x="41" y="58"/>
                    <a:pt x="41" y="58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9" y="26"/>
                    <a:pt x="49" y="26"/>
                    <a:pt x="49" y="26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41" y="21"/>
                    <a:pt x="41" y="21"/>
                    <a:pt x="41" y="21"/>
                  </a:cubicBezTo>
                  <a:cubicBezTo>
                    <a:pt x="41" y="18"/>
                    <a:pt x="42" y="17"/>
                    <a:pt x="45" y="17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49" y="9"/>
                    <a:pt x="47" y="8"/>
                    <a:pt x="43" y="8"/>
                  </a:cubicBezTo>
                  <a:cubicBezTo>
                    <a:pt x="37" y="8"/>
                    <a:pt x="32" y="12"/>
                    <a:pt x="32" y="20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32" y="58"/>
                    <a:pt x="32" y="58"/>
                    <a:pt x="32" y="58"/>
                  </a:cubicBezTo>
                  <a:cubicBezTo>
                    <a:pt x="11" y="58"/>
                    <a:pt x="11" y="58"/>
                    <a:pt x="11" y="58"/>
                  </a:cubicBezTo>
                  <a:cubicBezTo>
                    <a:pt x="5" y="58"/>
                    <a:pt x="0" y="53"/>
                    <a:pt x="0" y="47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1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4" y="0"/>
                    <a:pt x="59" y="4"/>
                    <a:pt x="59" y="10"/>
                  </a:cubicBezTo>
                  <a:cubicBezTo>
                    <a:pt x="59" y="47"/>
                    <a:pt x="59" y="47"/>
                    <a:pt x="59" y="47"/>
                  </a:cubicBezTo>
                  <a:cubicBezTo>
                    <a:pt x="59" y="53"/>
                    <a:pt x="54" y="58"/>
                    <a:pt x="48" y="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125" dirty="0"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C94BFAB6-440A-406F-B9E2-D75E00FC06CC}"/>
              </a:ext>
            </a:extLst>
          </p:cNvPr>
          <p:cNvSpPr txBox="1"/>
          <p:nvPr userDrawn="1"/>
        </p:nvSpPr>
        <p:spPr>
          <a:xfrm rot="10800000" flipV="1">
            <a:off x="11185351" y="170173"/>
            <a:ext cx="9488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2500" b="1" i="0" smtClean="0">
                <a:solidFill>
                  <a:schemeClr val="bg1">
                    <a:alpha val="15000"/>
                  </a:schemeClr>
                </a:solidFill>
                <a:latin typeface="+mj-lt"/>
                <a:ea typeface="Roboto Condensed" panose="02000000000000000000" pitchFamily="2" charset="0"/>
                <a:cs typeface="Segoe UI" panose="020B0502040204020203" pitchFamily="34" charset="0"/>
              </a:rPr>
              <a:pPr algn="ctr"/>
              <a:t>‹nº›</a:t>
            </a:fld>
            <a:endParaRPr lang="id-ID" sz="8625" b="1" i="0" dirty="0">
              <a:solidFill>
                <a:schemeClr val="bg1">
                  <a:alpha val="15000"/>
                </a:schemeClr>
              </a:solidFill>
              <a:latin typeface="+mj-lt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AA893C52-267B-49B7-9575-BBEEA754239B}"/>
              </a:ext>
            </a:extLst>
          </p:cNvPr>
          <p:cNvSpPr/>
          <p:nvPr userDrawn="1"/>
        </p:nvSpPr>
        <p:spPr>
          <a:xfrm>
            <a:off x="12052573" y="970969"/>
            <a:ext cx="139426" cy="278423"/>
          </a:xfrm>
          <a:custGeom>
            <a:avLst/>
            <a:gdLst>
              <a:gd name="connsiteX0" fmla="*/ 222736 w 222736"/>
              <a:gd name="connsiteY0" fmla="*/ 0 h 445476"/>
              <a:gd name="connsiteX1" fmla="*/ 222736 w 222736"/>
              <a:gd name="connsiteY1" fmla="*/ 114224 h 445476"/>
              <a:gd name="connsiteX2" fmla="*/ 180500 w 222736"/>
              <a:gd name="connsiteY2" fmla="*/ 122751 h 445476"/>
              <a:gd name="connsiteX3" fmla="*/ 114224 w 222736"/>
              <a:gd name="connsiteY3" fmla="*/ 222738 h 445476"/>
              <a:gd name="connsiteX4" fmla="*/ 180500 w 222736"/>
              <a:gd name="connsiteY4" fmla="*/ 322724 h 445476"/>
              <a:gd name="connsiteX5" fmla="*/ 222736 w 222736"/>
              <a:gd name="connsiteY5" fmla="*/ 331251 h 445476"/>
              <a:gd name="connsiteX6" fmla="*/ 222736 w 222736"/>
              <a:gd name="connsiteY6" fmla="*/ 445476 h 445476"/>
              <a:gd name="connsiteX7" fmla="*/ 136038 w 222736"/>
              <a:gd name="connsiteY7" fmla="*/ 427972 h 445476"/>
              <a:gd name="connsiteX8" fmla="*/ 0 w 222736"/>
              <a:gd name="connsiteY8" fmla="*/ 222738 h 445476"/>
              <a:gd name="connsiteX9" fmla="*/ 136038 w 222736"/>
              <a:gd name="connsiteY9" fmla="*/ 17503 h 445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2736" h="445476">
                <a:moveTo>
                  <a:pt x="222736" y="0"/>
                </a:moveTo>
                <a:lnTo>
                  <a:pt x="222736" y="114224"/>
                </a:lnTo>
                <a:lnTo>
                  <a:pt x="180500" y="122751"/>
                </a:lnTo>
                <a:cubicBezTo>
                  <a:pt x="141552" y="139225"/>
                  <a:pt x="114224" y="177790"/>
                  <a:pt x="114224" y="222738"/>
                </a:cubicBezTo>
                <a:cubicBezTo>
                  <a:pt x="114224" y="267685"/>
                  <a:pt x="141552" y="306251"/>
                  <a:pt x="180500" y="322724"/>
                </a:cubicBezTo>
                <a:lnTo>
                  <a:pt x="222736" y="331251"/>
                </a:lnTo>
                <a:lnTo>
                  <a:pt x="222736" y="445476"/>
                </a:lnTo>
                <a:lnTo>
                  <a:pt x="136038" y="427972"/>
                </a:lnTo>
                <a:cubicBezTo>
                  <a:pt x="56094" y="394159"/>
                  <a:pt x="0" y="314999"/>
                  <a:pt x="0" y="222738"/>
                </a:cubicBezTo>
                <a:cubicBezTo>
                  <a:pt x="0" y="130476"/>
                  <a:pt x="56094" y="51317"/>
                  <a:pt x="136038" y="1750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</p:spTree>
    <p:extLst>
      <p:ext uri="{BB962C8B-B14F-4D97-AF65-F5344CB8AC3E}">
        <p14:creationId xmlns:p14="http://schemas.microsoft.com/office/powerpoint/2010/main" val="3904764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1" grpId="0" animBg="1"/>
      <p:bldP spid="31" grpId="0"/>
      <p:bldP spid="32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rgbClr val="0802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0CB07BAB-0FBF-4914-ABF9-CA25248181F2}"/>
              </a:ext>
            </a:extLst>
          </p:cNvPr>
          <p:cNvGrpSpPr/>
          <p:nvPr userDrawn="1"/>
        </p:nvGrpSpPr>
        <p:grpSpPr>
          <a:xfrm>
            <a:off x="44029" y="5723707"/>
            <a:ext cx="2597748" cy="1127203"/>
            <a:chOff x="4314092" y="5791200"/>
            <a:chExt cx="4360991" cy="1895231"/>
          </a:xfrm>
          <a:solidFill>
            <a:schemeClr val="accent1">
              <a:lumMod val="20000"/>
              <a:lumOff val="80000"/>
              <a:alpha val="3000"/>
            </a:schemeClr>
          </a:solidFill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686FA2C-1553-4DD1-B1B9-11CC401376AB}"/>
                </a:ext>
              </a:extLst>
            </p:cNvPr>
            <p:cNvGrpSpPr/>
            <p:nvPr/>
          </p:nvGrpSpPr>
          <p:grpSpPr>
            <a:xfrm>
              <a:off x="4314092" y="5791200"/>
              <a:ext cx="4360991" cy="117231"/>
              <a:chOff x="4314092" y="5791200"/>
              <a:chExt cx="4360991" cy="117231"/>
            </a:xfrm>
            <a:grpFill/>
          </p:grpSpPr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2C4715A4-B629-4C10-9F0F-AA0976B8EEF6}"/>
                  </a:ext>
                </a:extLst>
              </p:cNvPr>
              <p:cNvSpPr/>
              <p:nvPr/>
            </p:nvSpPr>
            <p:spPr>
              <a:xfrm>
                <a:off x="431409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9D920978-B18E-41EC-8701-340CAAB95CF3}"/>
                  </a:ext>
                </a:extLst>
              </p:cNvPr>
              <p:cNvSpPr/>
              <p:nvPr/>
            </p:nvSpPr>
            <p:spPr>
              <a:xfrm>
                <a:off x="484456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4B8BDEDC-5E49-427D-9E90-46294E4DDC08}"/>
                  </a:ext>
                </a:extLst>
              </p:cNvPr>
              <p:cNvSpPr/>
              <p:nvPr/>
            </p:nvSpPr>
            <p:spPr>
              <a:xfrm>
                <a:off x="537503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C07DBBA8-E250-4334-A713-B0ED756EA94F}"/>
                  </a:ext>
                </a:extLst>
              </p:cNvPr>
              <p:cNvSpPr/>
              <p:nvPr/>
            </p:nvSpPr>
            <p:spPr>
              <a:xfrm>
                <a:off x="590550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C1927129-D435-4C9E-95FA-DC462CBFD774}"/>
                  </a:ext>
                </a:extLst>
              </p:cNvPr>
              <p:cNvSpPr/>
              <p:nvPr/>
            </p:nvSpPr>
            <p:spPr>
              <a:xfrm>
                <a:off x="643597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5D312CB9-425A-4E4E-9E8F-56EDB360857E}"/>
                  </a:ext>
                </a:extLst>
              </p:cNvPr>
              <p:cNvSpPr/>
              <p:nvPr/>
            </p:nvSpPr>
            <p:spPr>
              <a:xfrm>
                <a:off x="696644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FF6CCCDD-81F4-4FD7-965E-7722092B222A}"/>
                  </a:ext>
                </a:extLst>
              </p:cNvPr>
              <p:cNvSpPr/>
              <p:nvPr/>
            </p:nvSpPr>
            <p:spPr>
              <a:xfrm>
                <a:off x="749691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0B2D0C57-AF83-4B5F-8AF0-19B393C0E798}"/>
                  </a:ext>
                </a:extLst>
              </p:cNvPr>
              <p:cNvSpPr/>
              <p:nvPr/>
            </p:nvSpPr>
            <p:spPr>
              <a:xfrm>
                <a:off x="802738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1FF36A09-5BBC-4037-9529-75F825F60E53}"/>
                  </a:ext>
                </a:extLst>
              </p:cNvPr>
              <p:cNvSpPr/>
              <p:nvPr/>
            </p:nvSpPr>
            <p:spPr>
              <a:xfrm>
                <a:off x="855785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0ECFD82-EACA-482C-A6E6-B50BB0778035}"/>
                </a:ext>
              </a:extLst>
            </p:cNvPr>
            <p:cNvGrpSpPr/>
            <p:nvPr/>
          </p:nvGrpSpPr>
          <p:grpSpPr>
            <a:xfrm>
              <a:off x="4314092" y="6235700"/>
              <a:ext cx="4360991" cy="117231"/>
              <a:chOff x="4314092" y="5791200"/>
              <a:chExt cx="4360991" cy="117231"/>
            </a:xfrm>
            <a:grpFill/>
          </p:grpSpPr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020C38B0-EFEF-4194-8364-707442147587}"/>
                  </a:ext>
                </a:extLst>
              </p:cNvPr>
              <p:cNvSpPr/>
              <p:nvPr/>
            </p:nvSpPr>
            <p:spPr>
              <a:xfrm>
                <a:off x="431409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A11A7079-A835-46ED-98D6-9807F06EA53A}"/>
                  </a:ext>
                </a:extLst>
              </p:cNvPr>
              <p:cNvSpPr/>
              <p:nvPr/>
            </p:nvSpPr>
            <p:spPr>
              <a:xfrm>
                <a:off x="484456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4514B43C-CDF6-44BF-8701-800E378CD211}"/>
                  </a:ext>
                </a:extLst>
              </p:cNvPr>
              <p:cNvSpPr/>
              <p:nvPr/>
            </p:nvSpPr>
            <p:spPr>
              <a:xfrm>
                <a:off x="537503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3D2FEDFC-C351-4590-B8D8-EA2C4608549E}"/>
                  </a:ext>
                </a:extLst>
              </p:cNvPr>
              <p:cNvSpPr/>
              <p:nvPr/>
            </p:nvSpPr>
            <p:spPr>
              <a:xfrm>
                <a:off x="590550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4970FDAD-A4F3-4EF2-8D81-72886EEBBCAC}"/>
                  </a:ext>
                </a:extLst>
              </p:cNvPr>
              <p:cNvSpPr/>
              <p:nvPr/>
            </p:nvSpPr>
            <p:spPr>
              <a:xfrm>
                <a:off x="643597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BAB9A891-D6F9-42EC-88F5-3C144222B55B}"/>
                  </a:ext>
                </a:extLst>
              </p:cNvPr>
              <p:cNvSpPr/>
              <p:nvPr/>
            </p:nvSpPr>
            <p:spPr>
              <a:xfrm>
                <a:off x="696644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0AB86419-AE1F-451B-A57C-E9FCEAAD6450}"/>
                  </a:ext>
                </a:extLst>
              </p:cNvPr>
              <p:cNvSpPr/>
              <p:nvPr/>
            </p:nvSpPr>
            <p:spPr>
              <a:xfrm>
                <a:off x="749691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045E729E-3DAE-465A-8735-65C458DA03AE}"/>
                  </a:ext>
                </a:extLst>
              </p:cNvPr>
              <p:cNvSpPr/>
              <p:nvPr/>
            </p:nvSpPr>
            <p:spPr>
              <a:xfrm>
                <a:off x="802738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4B253AFC-25AE-424D-8289-65BB3F03A8E4}"/>
                  </a:ext>
                </a:extLst>
              </p:cNvPr>
              <p:cNvSpPr/>
              <p:nvPr/>
            </p:nvSpPr>
            <p:spPr>
              <a:xfrm>
                <a:off x="855785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F431FCC5-B02D-443F-AFAF-2D7CFFBC9C06}"/>
                </a:ext>
              </a:extLst>
            </p:cNvPr>
            <p:cNvGrpSpPr/>
            <p:nvPr/>
          </p:nvGrpSpPr>
          <p:grpSpPr>
            <a:xfrm>
              <a:off x="4314092" y="6680200"/>
              <a:ext cx="4360991" cy="117231"/>
              <a:chOff x="4314092" y="5791200"/>
              <a:chExt cx="4360991" cy="117231"/>
            </a:xfrm>
            <a:grpFill/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70180EE7-ADA4-4404-92A9-D80D389C962F}"/>
                  </a:ext>
                </a:extLst>
              </p:cNvPr>
              <p:cNvSpPr/>
              <p:nvPr/>
            </p:nvSpPr>
            <p:spPr>
              <a:xfrm>
                <a:off x="431409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9C1D61ED-1DC9-4999-87AC-2C00A23AE386}"/>
                  </a:ext>
                </a:extLst>
              </p:cNvPr>
              <p:cNvSpPr/>
              <p:nvPr/>
            </p:nvSpPr>
            <p:spPr>
              <a:xfrm>
                <a:off x="484456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952824BF-B09D-4F75-BB16-0F3DF55C679A}"/>
                  </a:ext>
                </a:extLst>
              </p:cNvPr>
              <p:cNvSpPr/>
              <p:nvPr/>
            </p:nvSpPr>
            <p:spPr>
              <a:xfrm>
                <a:off x="537503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B9970CF1-E6E7-4CE5-A2CE-A68B2BE4487A}"/>
                  </a:ext>
                </a:extLst>
              </p:cNvPr>
              <p:cNvSpPr/>
              <p:nvPr/>
            </p:nvSpPr>
            <p:spPr>
              <a:xfrm>
                <a:off x="590550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0A4A2861-85C2-4862-B9D3-F639666CF86C}"/>
                  </a:ext>
                </a:extLst>
              </p:cNvPr>
              <p:cNvSpPr/>
              <p:nvPr/>
            </p:nvSpPr>
            <p:spPr>
              <a:xfrm>
                <a:off x="643597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7FEDA6A6-A3FD-4193-BA7C-B7008E4A4286}"/>
                  </a:ext>
                </a:extLst>
              </p:cNvPr>
              <p:cNvSpPr/>
              <p:nvPr/>
            </p:nvSpPr>
            <p:spPr>
              <a:xfrm>
                <a:off x="696644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0812EC56-4E10-4DD0-A59F-11F35C795E32}"/>
                  </a:ext>
                </a:extLst>
              </p:cNvPr>
              <p:cNvSpPr/>
              <p:nvPr/>
            </p:nvSpPr>
            <p:spPr>
              <a:xfrm>
                <a:off x="749691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A827B5B7-AB07-4512-BD05-D6CF99E3412A}"/>
                  </a:ext>
                </a:extLst>
              </p:cNvPr>
              <p:cNvSpPr/>
              <p:nvPr/>
            </p:nvSpPr>
            <p:spPr>
              <a:xfrm>
                <a:off x="802738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41B66B7A-8BFA-4AC2-A102-484F0BDCC851}"/>
                  </a:ext>
                </a:extLst>
              </p:cNvPr>
              <p:cNvSpPr/>
              <p:nvPr/>
            </p:nvSpPr>
            <p:spPr>
              <a:xfrm>
                <a:off x="855785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F7E61E24-55FB-4AAE-BA22-6F69D0967BEB}"/>
                </a:ext>
              </a:extLst>
            </p:cNvPr>
            <p:cNvGrpSpPr/>
            <p:nvPr/>
          </p:nvGrpSpPr>
          <p:grpSpPr>
            <a:xfrm>
              <a:off x="4314092" y="7124700"/>
              <a:ext cx="4360991" cy="117231"/>
              <a:chOff x="4314092" y="5791200"/>
              <a:chExt cx="4360991" cy="117231"/>
            </a:xfrm>
            <a:grpFill/>
          </p:grpSpPr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36BC0FBB-5B6D-438F-9DA8-D76BE1A48D30}"/>
                  </a:ext>
                </a:extLst>
              </p:cNvPr>
              <p:cNvSpPr/>
              <p:nvPr/>
            </p:nvSpPr>
            <p:spPr>
              <a:xfrm>
                <a:off x="431409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089F41C3-7C2A-4005-A2CC-266B803173B3}"/>
                  </a:ext>
                </a:extLst>
              </p:cNvPr>
              <p:cNvSpPr/>
              <p:nvPr/>
            </p:nvSpPr>
            <p:spPr>
              <a:xfrm>
                <a:off x="484456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ADB229DE-B2AC-4EAD-9E71-C1BEB39E9A2E}"/>
                  </a:ext>
                </a:extLst>
              </p:cNvPr>
              <p:cNvSpPr/>
              <p:nvPr/>
            </p:nvSpPr>
            <p:spPr>
              <a:xfrm>
                <a:off x="537503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D056E12F-1C2B-418C-ADF3-70836CD0635C}"/>
                  </a:ext>
                </a:extLst>
              </p:cNvPr>
              <p:cNvSpPr/>
              <p:nvPr/>
            </p:nvSpPr>
            <p:spPr>
              <a:xfrm>
                <a:off x="590550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92147DFC-F823-4442-BBCC-A50F9B1B60FF}"/>
                  </a:ext>
                </a:extLst>
              </p:cNvPr>
              <p:cNvSpPr/>
              <p:nvPr/>
            </p:nvSpPr>
            <p:spPr>
              <a:xfrm>
                <a:off x="643597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184A6740-D702-4BE6-978D-8F5C75F86302}"/>
                  </a:ext>
                </a:extLst>
              </p:cNvPr>
              <p:cNvSpPr/>
              <p:nvPr/>
            </p:nvSpPr>
            <p:spPr>
              <a:xfrm>
                <a:off x="696644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D02B5F06-2583-47D5-88BF-A6FCEE32582E}"/>
                  </a:ext>
                </a:extLst>
              </p:cNvPr>
              <p:cNvSpPr/>
              <p:nvPr/>
            </p:nvSpPr>
            <p:spPr>
              <a:xfrm>
                <a:off x="749691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3EF7EC25-84D4-4790-9C4D-6A6EAD31921D}"/>
                  </a:ext>
                </a:extLst>
              </p:cNvPr>
              <p:cNvSpPr/>
              <p:nvPr/>
            </p:nvSpPr>
            <p:spPr>
              <a:xfrm>
                <a:off x="802738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0EC01409-A09F-4457-AE79-9AB15C1A2DB5}"/>
                  </a:ext>
                </a:extLst>
              </p:cNvPr>
              <p:cNvSpPr/>
              <p:nvPr/>
            </p:nvSpPr>
            <p:spPr>
              <a:xfrm>
                <a:off x="855785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A521274-3F95-4774-A9A1-93430DD24A96}"/>
                </a:ext>
              </a:extLst>
            </p:cNvPr>
            <p:cNvGrpSpPr/>
            <p:nvPr/>
          </p:nvGrpSpPr>
          <p:grpSpPr>
            <a:xfrm>
              <a:off x="4314092" y="7569200"/>
              <a:ext cx="4360991" cy="117231"/>
              <a:chOff x="4314092" y="5791200"/>
              <a:chExt cx="4360991" cy="117231"/>
            </a:xfrm>
            <a:grpFill/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6DE0D497-CBBD-4CA5-8660-52495F4A5B03}"/>
                  </a:ext>
                </a:extLst>
              </p:cNvPr>
              <p:cNvSpPr/>
              <p:nvPr/>
            </p:nvSpPr>
            <p:spPr>
              <a:xfrm>
                <a:off x="431409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EB661D52-A825-493C-81F8-8C3197847EE0}"/>
                  </a:ext>
                </a:extLst>
              </p:cNvPr>
              <p:cNvSpPr/>
              <p:nvPr/>
            </p:nvSpPr>
            <p:spPr>
              <a:xfrm>
                <a:off x="484456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3E3DA679-540A-49B5-A2DF-15071310D00D}"/>
                  </a:ext>
                </a:extLst>
              </p:cNvPr>
              <p:cNvSpPr/>
              <p:nvPr/>
            </p:nvSpPr>
            <p:spPr>
              <a:xfrm>
                <a:off x="537503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6E3CD28B-3080-4B3D-BD9E-CF424D7BE075}"/>
                  </a:ext>
                </a:extLst>
              </p:cNvPr>
              <p:cNvSpPr/>
              <p:nvPr/>
            </p:nvSpPr>
            <p:spPr>
              <a:xfrm>
                <a:off x="590550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756F25C3-4C9D-45E4-A7C4-A2D9EB21959A}"/>
                  </a:ext>
                </a:extLst>
              </p:cNvPr>
              <p:cNvSpPr/>
              <p:nvPr/>
            </p:nvSpPr>
            <p:spPr>
              <a:xfrm>
                <a:off x="643597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39EA8C2B-5A10-4317-BBE4-7E8DEDCC2C81}"/>
                  </a:ext>
                </a:extLst>
              </p:cNvPr>
              <p:cNvSpPr/>
              <p:nvPr/>
            </p:nvSpPr>
            <p:spPr>
              <a:xfrm>
                <a:off x="696644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B013246E-5CAF-4891-A90D-47BBDBE6455F}"/>
                  </a:ext>
                </a:extLst>
              </p:cNvPr>
              <p:cNvSpPr/>
              <p:nvPr/>
            </p:nvSpPr>
            <p:spPr>
              <a:xfrm>
                <a:off x="749691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40EBD563-6EB8-42C1-B5A2-AA1B86D43D4A}"/>
                  </a:ext>
                </a:extLst>
              </p:cNvPr>
              <p:cNvSpPr/>
              <p:nvPr/>
            </p:nvSpPr>
            <p:spPr>
              <a:xfrm>
                <a:off x="802738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F78752D2-A568-4152-B536-17D7F6392054}"/>
                  </a:ext>
                </a:extLst>
              </p:cNvPr>
              <p:cNvSpPr/>
              <p:nvPr/>
            </p:nvSpPr>
            <p:spPr>
              <a:xfrm>
                <a:off x="855785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5D2799C-A2A6-452F-9F9D-8BCCA08E913F}"/>
              </a:ext>
            </a:extLst>
          </p:cNvPr>
          <p:cNvGrpSpPr/>
          <p:nvPr userDrawn="1"/>
        </p:nvGrpSpPr>
        <p:grpSpPr>
          <a:xfrm>
            <a:off x="11534154" y="5515735"/>
            <a:ext cx="146331" cy="915706"/>
            <a:chOff x="18426112" y="8593271"/>
            <a:chExt cx="233767" cy="1465129"/>
          </a:xfrm>
          <a:solidFill>
            <a:schemeClr val="accent1"/>
          </a:solidFill>
        </p:grpSpPr>
        <p:sp>
          <p:nvSpPr>
            <p:cNvPr id="14" name="Freeform 23">
              <a:extLst>
                <a:ext uri="{FF2B5EF4-FFF2-40B4-BE49-F238E27FC236}">
                  <a16:creationId xmlns:a16="http://schemas.microsoft.com/office/drawing/2014/main" id="{0DFCAE9F-B51B-4B52-8F28-D08EBB2672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427938" y="9213846"/>
              <a:ext cx="230115" cy="230115"/>
            </a:xfrm>
            <a:custGeom>
              <a:avLst/>
              <a:gdLst>
                <a:gd name="T0" fmla="*/ 212725 w 62"/>
                <a:gd name="T1" fmla="*/ 174983 h 62"/>
                <a:gd name="T2" fmla="*/ 174983 w 62"/>
                <a:gd name="T3" fmla="*/ 212725 h 62"/>
                <a:gd name="T4" fmla="*/ 41173 w 62"/>
                <a:gd name="T5" fmla="*/ 212725 h 62"/>
                <a:gd name="T6" fmla="*/ 0 w 62"/>
                <a:gd name="T7" fmla="*/ 174983 h 62"/>
                <a:gd name="T8" fmla="*/ 0 w 62"/>
                <a:gd name="T9" fmla="*/ 41173 h 62"/>
                <a:gd name="T10" fmla="*/ 41173 w 62"/>
                <a:gd name="T11" fmla="*/ 0 h 62"/>
                <a:gd name="T12" fmla="*/ 174983 w 62"/>
                <a:gd name="T13" fmla="*/ 0 h 62"/>
                <a:gd name="T14" fmla="*/ 212725 w 62"/>
                <a:gd name="T15" fmla="*/ 41173 h 62"/>
                <a:gd name="T16" fmla="*/ 212725 w 62"/>
                <a:gd name="T17" fmla="*/ 174983 h 62"/>
                <a:gd name="T18" fmla="*/ 161259 w 62"/>
                <a:gd name="T19" fmla="*/ 72052 h 62"/>
                <a:gd name="T20" fmla="*/ 174983 w 62"/>
                <a:gd name="T21" fmla="*/ 54897 h 62"/>
                <a:gd name="T22" fmla="*/ 154397 w 62"/>
                <a:gd name="T23" fmla="*/ 65190 h 62"/>
                <a:gd name="T24" fmla="*/ 133811 w 62"/>
                <a:gd name="T25" fmla="*/ 54897 h 62"/>
                <a:gd name="T26" fmla="*/ 106363 w 62"/>
                <a:gd name="T27" fmla="*/ 82345 h 62"/>
                <a:gd name="T28" fmla="*/ 106363 w 62"/>
                <a:gd name="T29" fmla="*/ 89207 h 62"/>
                <a:gd name="T30" fmla="*/ 48035 w 62"/>
                <a:gd name="T31" fmla="*/ 58328 h 62"/>
                <a:gd name="T32" fmla="*/ 41173 w 62"/>
                <a:gd name="T33" fmla="*/ 75483 h 62"/>
                <a:gd name="T34" fmla="*/ 54897 w 62"/>
                <a:gd name="T35" fmla="*/ 99500 h 62"/>
                <a:gd name="T36" fmla="*/ 41173 w 62"/>
                <a:gd name="T37" fmla="*/ 96069 h 62"/>
                <a:gd name="T38" fmla="*/ 41173 w 62"/>
                <a:gd name="T39" fmla="*/ 96069 h 62"/>
                <a:gd name="T40" fmla="*/ 65190 w 62"/>
                <a:gd name="T41" fmla="*/ 123518 h 62"/>
                <a:gd name="T42" fmla="*/ 58328 w 62"/>
                <a:gd name="T43" fmla="*/ 123518 h 62"/>
                <a:gd name="T44" fmla="*/ 51466 w 62"/>
                <a:gd name="T45" fmla="*/ 123518 h 62"/>
                <a:gd name="T46" fmla="*/ 78914 w 62"/>
                <a:gd name="T47" fmla="*/ 144104 h 62"/>
                <a:gd name="T48" fmla="*/ 44604 w 62"/>
                <a:gd name="T49" fmla="*/ 157828 h 62"/>
                <a:gd name="T50" fmla="*/ 37742 w 62"/>
                <a:gd name="T51" fmla="*/ 157828 h 62"/>
                <a:gd name="T52" fmla="*/ 82345 w 62"/>
                <a:gd name="T53" fmla="*/ 168121 h 62"/>
                <a:gd name="T54" fmla="*/ 164690 w 62"/>
                <a:gd name="T55" fmla="*/ 85776 h 62"/>
                <a:gd name="T56" fmla="*/ 164690 w 62"/>
                <a:gd name="T57" fmla="*/ 82345 h 62"/>
                <a:gd name="T58" fmla="*/ 178415 w 62"/>
                <a:gd name="T59" fmla="*/ 68621 h 62"/>
                <a:gd name="T60" fmla="*/ 161259 w 62"/>
                <a:gd name="T61" fmla="*/ 72052 h 62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62" h="62">
                  <a:moveTo>
                    <a:pt x="62" y="51"/>
                  </a:moveTo>
                  <a:cubicBezTo>
                    <a:pt x="62" y="57"/>
                    <a:pt x="57" y="62"/>
                    <a:pt x="51" y="62"/>
                  </a:cubicBezTo>
                  <a:cubicBezTo>
                    <a:pt x="12" y="62"/>
                    <a:pt x="12" y="62"/>
                    <a:pt x="12" y="62"/>
                  </a:cubicBezTo>
                  <a:cubicBezTo>
                    <a:pt x="6" y="62"/>
                    <a:pt x="0" y="57"/>
                    <a:pt x="0" y="5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6"/>
                    <a:pt x="6" y="0"/>
                    <a:pt x="12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57" y="0"/>
                    <a:pt x="62" y="6"/>
                    <a:pt x="62" y="12"/>
                  </a:cubicBezTo>
                  <a:lnTo>
                    <a:pt x="62" y="51"/>
                  </a:lnTo>
                  <a:close/>
                  <a:moveTo>
                    <a:pt x="47" y="21"/>
                  </a:moveTo>
                  <a:cubicBezTo>
                    <a:pt x="49" y="20"/>
                    <a:pt x="50" y="18"/>
                    <a:pt x="51" y="16"/>
                  </a:cubicBezTo>
                  <a:cubicBezTo>
                    <a:pt x="49" y="17"/>
                    <a:pt x="47" y="18"/>
                    <a:pt x="45" y="19"/>
                  </a:cubicBezTo>
                  <a:cubicBezTo>
                    <a:pt x="44" y="17"/>
                    <a:pt x="42" y="16"/>
                    <a:pt x="39" y="16"/>
                  </a:cubicBezTo>
                  <a:cubicBezTo>
                    <a:pt x="35" y="16"/>
                    <a:pt x="31" y="20"/>
                    <a:pt x="31" y="24"/>
                  </a:cubicBezTo>
                  <a:cubicBezTo>
                    <a:pt x="31" y="25"/>
                    <a:pt x="31" y="26"/>
                    <a:pt x="31" y="26"/>
                  </a:cubicBezTo>
                  <a:cubicBezTo>
                    <a:pt x="24" y="26"/>
                    <a:pt x="18" y="23"/>
                    <a:pt x="14" y="17"/>
                  </a:cubicBezTo>
                  <a:cubicBezTo>
                    <a:pt x="13" y="19"/>
                    <a:pt x="12" y="20"/>
                    <a:pt x="12" y="22"/>
                  </a:cubicBezTo>
                  <a:cubicBezTo>
                    <a:pt x="12" y="25"/>
                    <a:pt x="14" y="27"/>
                    <a:pt x="16" y="29"/>
                  </a:cubicBezTo>
                  <a:cubicBezTo>
                    <a:pt x="15" y="29"/>
                    <a:pt x="13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32"/>
                    <a:pt x="15" y="35"/>
                    <a:pt x="19" y="36"/>
                  </a:cubicBezTo>
                  <a:cubicBezTo>
                    <a:pt x="18" y="36"/>
                    <a:pt x="18" y="36"/>
                    <a:pt x="17" y="36"/>
                  </a:cubicBezTo>
                  <a:cubicBezTo>
                    <a:pt x="16" y="36"/>
                    <a:pt x="16" y="36"/>
                    <a:pt x="15" y="36"/>
                  </a:cubicBezTo>
                  <a:cubicBezTo>
                    <a:pt x="16" y="39"/>
                    <a:pt x="20" y="42"/>
                    <a:pt x="23" y="42"/>
                  </a:cubicBezTo>
                  <a:cubicBezTo>
                    <a:pt x="20" y="44"/>
                    <a:pt x="17" y="46"/>
                    <a:pt x="13" y="46"/>
                  </a:cubicBezTo>
                  <a:cubicBezTo>
                    <a:pt x="12" y="46"/>
                    <a:pt x="11" y="46"/>
                    <a:pt x="11" y="46"/>
                  </a:cubicBezTo>
                  <a:cubicBezTo>
                    <a:pt x="14" y="48"/>
                    <a:pt x="19" y="49"/>
                    <a:pt x="24" y="49"/>
                  </a:cubicBezTo>
                  <a:cubicBezTo>
                    <a:pt x="39" y="49"/>
                    <a:pt x="48" y="36"/>
                    <a:pt x="48" y="25"/>
                  </a:cubicBezTo>
                  <a:cubicBezTo>
                    <a:pt x="48" y="25"/>
                    <a:pt x="48" y="25"/>
                    <a:pt x="48" y="24"/>
                  </a:cubicBezTo>
                  <a:cubicBezTo>
                    <a:pt x="49" y="23"/>
                    <a:pt x="51" y="22"/>
                    <a:pt x="52" y="20"/>
                  </a:cubicBezTo>
                  <a:cubicBezTo>
                    <a:pt x="50" y="20"/>
                    <a:pt x="49" y="21"/>
                    <a:pt x="47" y="2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 sz="1125" dirty="0"/>
            </a:p>
          </p:txBody>
        </p:sp>
        <p:sp>
          <p:nvSpPr>
            <p:cNvPr id="15" name="Freeform 129">
              <a:extLst>
                <a:ext uri="{FF2B5EF4-FFF2-40B4-BE49-F238E27FC236}">
                  <a16:creationId xmlns:a16="http://schemas.microsoft.com/office/drawing/2014/main" id="{30A98FA0-E505-4F43-9A5C-AE93E2E02B9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429655" y="8593271"/>
              <a:ext cx="226680" cy="230115"/>
            </a:xfrm>
            <a:custGeom>
              <a:avLst/>
              <a:gdLst>
                <a:gd name="T0" fmla="*/ 209550 w 61"/>
                <a:gd name="T1" fmla="*/ 174983 h 62"/>
                <a:gd name="T2" fmla="*/ 171762 w 61"/>
                <a:gd name="T3" fmla="*/ 212725 h 62"/>
                <a:gd name="T4" fmla="*/ 37788 w 61"/>
                <a:gd name="T5" fmla="*/ 212725 h 62"/>
                <a:gd name="T6" fmla="*/ 0 w 61"/>
                <a:gd name="T7" fmla="*/ 174983 h 62"/>
                <a:gd name="T8" fmla="*/ 0 w 61"/>
                <a:gd name="T9" fmla="*/ 41173 h 62"/>
                <a:gd name="T10" fmla="*/ 37788 w 61"/>
                <a:gd name="T11" fmla="*/ 0 h 62"/>
                <a:gd name="T12" fmla="*/ 171762 w 61"/>
                <a:gd name="T13" fmla="*/ 0 h 62"/>
                <a:gd name="T14" fmla="*/ 209550 w 61"/>
                <a:gd name="T15" fmla="*/ 41173 h 62"/>
                <a:gd name="T16" fmla="*/ 209550 w 61"/>
                <a:gd name="T17" fmla="*/ 174983 h 62"/>
                <a:gd name="T18" fmla="*/ 37788 w 61"/>
                <a:gd name="T19" fmla="*/ 41173 h 62"/>
                <a:gd name="T20" fmla="*/ 34352 w 61"/>
                <a:gd name="T21" fmla="*/ 41173 h 62"/>
                <a:gd name="T22" fmla="*/ 34352 w 61"/>
                <a:gd name="T23" fmla="*/ 44604 h 62"/>
                <a:gd name="T24" fmla="*/ 34352 w 61"/>
                <a:gd name="T25" fmla="*/ 61759 h 62"/>
                <a:gd name="T26" fmla="*/ 37788 w 61"/>
                <a:gd name="T27" fmla="*/ 68621 h 62"/>
                <a:gd name="T28" fmla="*/ 144280 w 61"/>
                <a:gd name="T29" fmla="*/ 174983 h 62"/>
                <a:gd name="T30" fmla="*/ 147716 w 61"/>
                <a:gd name="T31" fmla="*/ 178415 h 62"/>
                <a:gd name="T32" fmla="*/ 168327 w 61"/>
                <a:gd name="T33" fmla="*/ 178415 h 62"/>
                <a:gd name="T34" fmla="*/ 168327 w 61"/>
                <a:gd name="T35" fmla="*/ 174983 h 62"/>
                <a:gd name="T36" fmla="*/ 171762 w 61"/>
                <a:gd name="T37" fmla="*/ 174983 h 62"/>
                <a:gd name="T38" fmla="*/ 37788 w 61"/>
                <a:gd name="T39" fmla="*/ 41173 h 62"/>
                <a:gd name="T40" fmla="*/ 37788 w 61"/>
                <a:gd name="T41" fmla="*/ 92638 h 62"/>
                <a:gd name="T42" fmla="*/ 34352 w 61"/>
                <a:gd name="T43" fmla="*/ 96069 h 62"/>
                <a:gd name="T44" fmla="*/ 34352 w 61"/>
                <a:gd name="T45" fmla="*/ 99500 h 62"/>
                <a:gd name="T46" fmla="*/ 34352 w 61"/>
                <a:gd name="T47" fmla="*/ 116656 h 62"/>
                <a:gd name="T48" fmla="*/ 37788 w 61"/>
                <a:gd name="T49" fmla="*/ 120087 h 62"/>
                <a:gd name="T50" fmla="*/ 92752 w 61"/>
                <a:gd name="T51" fmla="*/ 174983 h 62"/>
                <a:gd name="T52" fmla="*/ 96187 w 61"/>
                <a:gd name="T53" fmla="*/ 178415 h 62"/>
                <a:gd name="T54" fmla="*/ 113363 w 61"/>
                <a:gd name="T55" fmla="*/ 178415 h 62"/>
                <a:gd name="T56" fmla="*/ 116798 w 61"/>
                <a:gd name="T57" fmla="*/ 174983 h 62"/>
                <a:gd name="T58" fmla="*/ 116798 w 61"/>
                <a:gd name="T59" fmla="*/ 171552 h 62"/>
                <a:gd name="T60" fmla="*/ 37788 w 61"/>
                <a:gd name="T61" fmla="*/ 92638 h 62"/>
                <a:gd name="T62" fmla="*/ 51529 w 61"/>
                <a:gd name="T63" fmla="*/ 144104 h 62"/>
                <a:gd name="T64" fmla="*/ 34352 w 61"/>
                <a:gd name="T65" fmla="*/ 161259 h 62"/>
                <a:gd name="T66" fmla="*/ 51529 w 61"/>
                <a:gd name="T67" fmla="*/ 178415 h 62"/>
                <a:gd name="T68" fmla="*/ 68705 w 61"/>
                <a:gd name="T69" fmla="*/ 161259 h 62"/>
                <a:gd name="T70" fmla="*/ 51529 w 61"/>
                <a:gd name="T71" fmla="*/ 144104 h 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61" h="62">
                  <a:moveTo>
                    <a:pt x="61" y="51"/>
                  </a:moveTo>
                  <a:cubicBezTo>
                    <a:pt x="61" y="57"/>
                    <a:pt x="56" y="62"/>
                    <a:pt x="50" y="62"/>
                  </a:cubicBezTo>
                  <a:cubicBezTo>
                    <a:pt x="11" y="62"/>
                    <a:pt x="11" y="62"/>
                    <a:pt x="11" y="62"/>
                  </a:cubicBezTo>
                  <a:cubicBezTo>
                    <a:pt x="5" y="62"/>
                    <a:pt x="0" y="57"/>
                    <a:pt x="0" y="5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6"/>
                    <a:pt x="5" y="0"/>
                    <a:pt x="11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56" y="0"/>
                    <a:pt x="61" y="6"/>
                    <a:pt x="61" y="12"/>
                  </a:cubicBezTo>
                  <a:lnTo>
                    <a:pt x="61" y="51"/>
                  </a:lnTo>
                  <a:close/>
                  <a:moveTo>
                    <a:pt x="11" y="12"/>
                  </a:moveTo>
                  <a:cubicBezTo>
                    <a:pt x="11" y="12"/>
                    <a:pt x="11" y="12"/>
                    <a:pt x="10" y="12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9"/>
                    <a:pt x="11" y="20"/>
                    <a:pt x="11" y="20"/>
                  </a:cubicBezTo>
                  <a:cubicBezTo>
                    <a:pt x="28" y="20"/>
                    <a:pt x="42" y="34"/>
                    <a:pt x="42" y="51"/>
                  </a:cubicBezTo>
                  <a:cubicBezTo>
                    <a:pt x="42" y="51"/>
                    <a:pt x="43" y="52"/>
                    <a:pt x="43" y="52"/>
                  </a:cubicBezTo>
                  <a:cubicBezTo>
                    <a:pt x="49" y="52"/>
                    <a:pt x="49" y="52"/>
                    <a:pt x="49" y="52"/>
                  </a:cubicBezTo>
                  <a:cubicBezTo>
                    <a:pt x="49" y="52"/>
                    <a:pt x="49" y="52"/>
                    <a:pt x="49" y="51"/>
                  </a:cubicBezTo>
                  <a:cubicBezTo>
                    <a:pt x="50" y="51"/>
                    <a:pt x="50" y="51"/>
                    <a:pt x="50" y="51"/>
                  </a:cubicBezTo>
                  <a:cubicBezTo>
                    <a:pt x="49" y="30"/>
                    <a:pt x="32" y="13"/>
                    <a:pt x="11" y="12"/>
                  </a:cubicBezTo>
                  <a:close/>
                  <a:moveTo>
                    <a:pt x="11" y="27"/>
                  </a:moveTo>
                  <a:cubicBezTo>
                    <a:pt x="11" y="27"/>
                    <a:pt x="11" y="28"/>
                    <a:pt x="10" y="28"/>
                  </a:cubicBezTo>
                  <a:cubicBezTo>
                    <a:pt x="10" y="28"/>
                    <a:pt x="10" y="28"/>
                    <a:pt x="10" y="29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0" y="35"/>
                    <a:pt x="11" y="35"/>
                    <a:pt x="11" y="35"/>
                  </a:cubicBezTo>
                  <a:cubicBezTo>
                    <a:pt x="19" y="36"/>
                    <a:pt x="26" y="42"/>
                    <a:pt x="27" y="51"/>
                  </a:cubicBezTo>
                  <a:cubicBezTo>
                    <a:pt x="27" y="51"/>
                    <a:pt x="27" y="52"/>
                    <a:pt x="28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2"/>
                    <a:pt x="34" y="52"/>
                    <a:pt x="34" y="51"/>
                  </a:cubicBezTo>
                  <a:cubicBezTo>
                    <a:pt x="34" y="51"/>
                    <a:pt x="34" y="51"/>
                    <a:pt x="34" y="50"/>
                  </a:cubicBezTo>
                  <a:cubicBezTo>
                    <a:pt x="34" y="38"/>
                    <a:pt x="24" y="28"/>
                    <a:pt x="11" y="27"/>
                  </a:cubicBezTo>
                  <a:close/>
                  <a:moveTo>
                    <a:pt x="15" y="42"/>
                  </a:moveTo>
                  <a:cubicBezTo>
                    <a:pt x="12" y="42"/>
                    <a:pt x="10" y="44"/>
                    <a:pt x="10" y="47"/>
                  </a:cubicBezTo>
                  <a:cubicBezTo>
                    <a:pt x="10" y="50"/>
                    <a:pt x="12" y="52"/>
                    <a:pt x="15" y="52"/>
                  </a:cubicBezTo>
                  <a:cubicBezTo>
                    <a:pt x="18" y="52"/>
                    <a:pt x="20" y="50"/>
                    <a:pt x="20" y="47"/>
                  </a:cubicBezTo>
                  <a:cubicBezTo>
                    <a:pt x="20" y="44"/>
                    <a:pt x="18" y="42"/>
                    <a:pt x="15" y="4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 sz="1125" dirty="0"/>
            </a:p>
          </p:txBody>
        </p:sp>
        <p:sp>
          <p:nvSpPr>
            <p:cNvPr id="16" name="Freeform 188">
              <a:extLst>
                <a:ext uri="{FF2B5EF4-FFF2-40B4-BE49-F238E27FC236}">
                  <a16:creationId xmlns:a16="http://schemas.microsoft.com/office/drawing/2014/main" id="{2E885A7B-0259-48CB-93AF-FF3906F8A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26112" y="9828285"/>
              <a:ext cx="233767" cy="230115"/>
            </a:xfrm>
            <a:custGeom>
              <a:avLst/>
              <a:gdLst>
                <a:gd name="T0" fmla="*/ 165315 w 59"/>
                <a:gd name="T1" fmla="*/ 200025 h 58"/>
                <a:gd name="T2" fmla="*/ 141207 w 59"/>
                <a:gd name="T3" fmla="*/ 200025 h 58"/>
                <a:gd name="T4" fmla="*/ 141207 w 59"/>
                <a:gd name="T5" fmla="*/ 120705 h 58"/>
                <a:gd name="T6" fmla="*/ 165315 w 59"/>
                <a:gd name="T7" fmla="*/ 120705 h 58"/>
                <a:gd name="T8" fmla="*/ 168759 w 59"/>
                <a:gd name="T9" fmla="*/ 89666 h 58"/>
                <a:gd name="T10" fmla="*/ 141207 w 59"/>
                <a:gd name="T11" fmla="*/ 89666 h 58"/>
                <a:gd name="T12" fmla="*/ 141207 w 59"/>
                <a:gd name="T13" fmla="*/ 72423 h 58"/>
                <a:gd name="T14" fmla="*/ 154983 w 59"/>
                <a:gd name="T15" fmla="*/ 58628 h 58"/>
                <a:gd name="T16" fmla="*/ 172203 w 59"/>
                <a:gd name="T17" fmla="*/ 58628 h 58"/>
                <a:gd name="T18" fmla="*/ 172203 w 59"/>
                <a:gd name="T19" fmla="*/ 31038 h 58"/>
                <a:gd name="T20" fmla="*/ 148095 w 59"/>
                <a:gd name="T21" fmla="*/ 27590 h 58"/>
                <a:gd name="T22" fmla="*/ 110210 w 59"/>
                <a:gd name="T23" fmla="*/ 68974 h 58"/>
                <a:gd name="T24" fmla="*/ 110210 w 59"/>
                <a:gd name="T25" fmla="*/ 89666 h 58"/>
                <a:gd name="T26" fmla="*/ 82658 w 59"/>
                <a:gd name="T27" fmla="*/ 89666 h 58"/>
                <a:gd name="T28" fmla="*/ 82658 w 59"/>
                <a:gd name="T29" fmla="*/ 120705 h 58"/>
                <a:gd name="T30" fmla="*/ 110210 w 59"/>
                <a:gd name="T31" fmla="*/ 120705 h 58"/>
                <a:gd name="T32" fmla="*/ 110210 w 59"/>
                <a:gd name="T33" fmla="*/ 200025 h 58"/>
                <a:gd name="T34" fmla="*/ 37885 w 59"/>
                <a:gd name="T35" fmla="*/ 200025 h 58"/>
                <a:gd name="T36" fmla="*/ 0 w 59"/>
                <a:gd name="T37" fmla="*/ 162089 h 58"/>
                <a:gd name="T38" fmla="*/ 0 w 59"/>
                <a:gd name="T39" fmla="*/ 34487 h 58"/>
                <a:gd name="T40" fmla="*/ 37885 w 59"/>
                <a:gd name="T41" fmla="*/ 0 h 58"/>
                <a:gd name="T42" fmla="*/ 165315 w 59"/>
                <a:gd name="T43" fmla="*/ 0 h 58"/>
                <a:gd name="T44" fmla="*/ 203200 w 59"/>
                <a:gd name="T45" fmla="*/ 34487 h 58"/>
                <a:gd name="T46" fmla="*/ 203200 w 59"/>
                <a:gd name="T47" fmla="*/ 162089 h 58"/>
                <a:gd name="T48" fmla="*/ 165315 w 59"/>
                <a:gd name="T49" fmla="*/ 200025 h 5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59" h="58">
                  <a:moveTo>
                    <a:pt x="48" y="58"/>
                  </a:moveTo>
                  <a:cubicBezTo>
                    <a:pt x="41" y="58"/>
                    <a:pt x="41" y="58"/>
                    <a:pt x="41" y="58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9" y="26"/>
                    <a:pt x="49" y="26"/>
                    <a:pt x="49" y="26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41" y="21"/>
                    <a:pt x="41" y="21"/>
                    <a:pt x="41" y="21"/>
                  </a:cubicBezTo>
                  <a:cubicBezTo>
                    <a:pt x="41" y="18"/>
                    <a:pt x="42" y="17"/>
                    <a:pt x="45" y="17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49" y="9"/>
                    <a:pt x="47" y="8"/>
                    <a:pt x="43" y="8"/>
                  </a:cubicBezTo>
                  <a:cubicBezTo>
                    <a:pt x="37" y="8"/>
                    <a:pt x="32" y="12"/>
                    <a:pt x="32" y="20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32" y="58"/>
                    <a:pt x="32" y="58"/>
                    <a:pt x="32" y="58"/>
                  </a:cubicBezTo>
                  <a:cubicBezTo>
                    <a:pt x="11" y="58"/>
                    <a:pt x="11" y="58"/>
                    <a:pt x="11" y="58"/>
                  </a:cubicBezTo>
                  <a:cubicBezTo>
                    <a:pt x="5" y="58"/>
                    <a:pt x="0" y="53"/>
                    <a:pt x="0" y="47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1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4" y="0"/>
                    <a:pt x="59" y="4"/>
                    <a:pt x="59" y="10"/>
                  </a:cubicBezTo>
                  <a:cubicBezTo>
                    <a:pt x="59" y="47"/>
                    <a:pt x="59" y="47"/>
                    <a:pt x="59" y="47"/>
                  </a:cubicBezTo>
                  <a:cubicBezTo>
                    <a:pt x="59" y="53"/>
                    <a:pt x="54" y="58"/>
                    <a:pt x="48" y="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125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E8DD83FE-4FAE-4E4E-A138-9C42B0A1A550}"/>
              </a:ext>
            </a:extLst>
          </p:cNvPr>
          <p:cNvSpPr txBox="1"/>
          <p:nvPr userDrawn="1"/>
        </p:nvSpPr>
        <p:spPr>
          <a:xfrm>
            <a:off x="681572" y="6300846"/>
            <a:ext cx="2897010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25" dirty="0">
                <a:solidFill>
                  <a:schemeClr val="bg1"/>
                </a:solidFill>
                <a:latin typeface="+mj-lt"/>
              </a:rPr>
              <a:t>Experience</a:t>
            </a:r>
            <a:r>
              <a:rPr lang="en-US" sz="1125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sz="1125" b="1" dirty="0">
                <a:solidFill>
                  <a:schemeClr val="accent2"/>
                </a:solidFill>
                <a:latin typeface="+mj-lt"/>
              </a:rPr>
              <a:t>/</a:t>
            </a:r>
            <a:r>
              <a:rPr lang="en-US" sz="1125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sz="1000" dirty="0">
                <a:solidFill>
                  <a:schemeClr val="bg1">
                    <a:alpha val="40000"/>
                  </a:schemeClr>
                </a:solidFill>
                <a:latin typeface="+mj-lt"/>
              </a:rPr>
              <a:t>Multipurpose Presentation</a:t>
            </a:r>
            <a:endParaRPr lang="en-US" sz="1125" dirty="0">
              <a:solidFill>
                <a:schemeClr val="bg1">
                  <a:alpha val="40000"/>
                </a:schemeClr>
              </a:solidFill>
              <a:latin typeface="+mj-lt"/>
            </a:endParaRPr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6FE380E5-BE91-4B0E-A80C-4134D4DB1765}"/>
              </a:ext>
            </a:extLst>
          </p:cNvPr>
          <p:cNvSpPr/>
          <p:nvPr userDrawn="1"/>
        </p:nvSpPr>
        <p:spPr>
          <a:xfrm>
            <a:off x="0" y="5996368"/>
            <a:ext cx="286193" cy="571500"/>
          </a:xfrm>
          <a:custGeom>
            <a:avLst/>
            <a:gdLst>
              <a:gd name="connsiteX0" fmla="*/ 0 w 457200"/>
              <a:gd name="connsiteY0" fmla="*/ 0 h 914400"/>
              <a:gd name="connsiteX1" fmla="*/ 457200 w 457200"/>
              <a:gd name="connsiteY1" fmla="*/ 457200 h 914400"/>
              <a:gd name="connsiteX2" fmla="*/ 0 w 457200"/>
              <a:gd name="connsiteY2" fmla="*/ 914400 h 914400"/>
              <a:gd name="connsiteX3" fmla="*/ 0 w 457200"/>
              <a:gd name="connsiteY3" fmla="*/ 679939 h 914400"/>
              <a:gd name="connsiteX4" fmla="*/ 222739 w 457200"/>
              <a:gd name="connsiteY4" fmla="*/ 457200 h 914400"/>
              <a:gd name="connsiteX5" fmla="*/ 0 w 457200"/>
              <a:gd name="connsiteY5" fmla="*/ 234461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7200" h="914400">
                <a:moveTo>
                  <a:pt x="0" y="0"/>
                </a:moveTo>
                <a:cubicBezTo>
                  <a:pt x="252505" y="0"/>
                  <a:pt x="457200" y="204695"/>
                  <a:pt x="457200" y="457200"/>
                </a:cubicBezTo>
                <a:cubicBezTo>
                  <a:pt x="457200" y="709705"/>
                  <a:pt x="252505" y="914400"/>
                  <a:pt x="0" y="914400"/>
                </a:cubicBezTo>
                <a:lnTo>
                  <a:pt x="0" y="679939"/>
                </a:lnTo>
                <a:cubicBezTo>
                  <a:pt x="123015" y="679939"/>
                  <a:pt x="222739" y="580215"/>
                  <a:pt x="222739" y="457200"/>
                </a:cubicBezTo>
                <a:cubicBezTo>
                  <a:pt x="222739" y="334185"/>
                  <a:pt x="123015" y="234461"/>
                  <a:pt x="0" y="23446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44431E2B-1F83-4B50-85E6-41C4416E2C6A}"/>
              </a:ext>
            </a:extLst>
          </p:cNvPr>
          <p:cNvSpPr/>
          <p:nvPr userDrawn="1"/>
        </p:nvSpPr>
        <p:spPr>
          <a:xfrm>
            <a:off x="193440" y="5556752"/>
            <a:ext cx="278854" cy="27842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BF49B708-CFB7-4103-977F-E78FD10136B5}"/>
              </a:ext>
            </a:extLst>
          </p:cNvPr>
          <p:cNvSpPr/>
          <p:nvPr userDrawn="1"/>
        </p:nvSpPr>
        <p:spPr>
          <a:xfrm>
            <a:off x="12052573" y="970969"/>
            <a:ext cx="139426" cy="278423"/>
          </a:xfrm>
          <a:custGeom>
            <a:avLst/>
            <a:gdLst>
              <a:gd name="connsiteX0" fmla="*/ 222736 w 222736"/>
              <a:gd name="connsiteY0" fmla="*/ 0 h 445476"/>
              <a:gd name="connsiteX1" fmla="*/ 222736 w 222736"/>
              <a:gd name="connsiteY1" fmla="*/ 114224 h 445476"/>
              <a:gd name="connsiteX2" fmla="*/ 180500 w 222736"/>
              <a:gd name="connsiteY2" fmla="*/ 122751 h 445476"/>
              <a:gd name="connsiteX3" fmla="*/ 114224 w 222736"/>
              <a:gd name="connsiteY3" fmla="*/ 222738 h 445476"/>
              <a:gd name="connsiteX4" fmla="*/ 180500 w 222736"/>
              <a:gd name="connsiteY4" fmla="*/ 322724 h 445476"/>
              <a:gd name="connsiteX5" fmla="*/ 222736 w 222736"/>
              <a:gd name="connsiteY5" fmla="*/ 331251 h 445476"/>
              <a:gd name="connsiteX6" fmla="*/ 222736 w 222736"/>
              <a:gd name="connsiteY6" fmla="*/ 445476 h 445476"/>
              <a:gd name="connsiteX7" fmla="*/ 136038 w 222736"/>
              <a:gd name="connsiteY7" fmla="*/ 427972 h 445476"/>
              <a:gd name="connsiteX8" fmla="*/ 0 w 222736"/>
              <a:gd name="connsiteY8" fmla="*/ 222738 h 445476"/>
              <a:gd name="connsiteX9" fmla="*/ 136038 w 222736"/>
              <a:gd name="connsiteY9" fmla="*/ 17503 h 445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2736" h="445476">
                <a:moveTo>
                  <a:pt x="222736" y="0"/>
                </a:moveTo>
                <a:lnTo>
                  <a:pt x="222736" y="114224"/>
                </a:lnTo>
                <a:lnTo>
                  <a:pt x="180500" y="122751"/>
                </a:lnTo>
                <a:cubicBezTo>
                  <a:pt x="141552" y="139225"/>
                  <a:pt x="114224" y="177790"/>
                  <a:pt x="114224" y="222738"/>
                </a:cubicBezTo>
                <a:cubicBezTo>
                  <a:pt x="114224" y="267685"/>
                  <a:pt x="141552" y="306251"/>
                  <a:pt x="180500" y="322724"/>
                </a:cubicBezTo>
                <a:lnTo>
                  <a:pt x="222736" y="331251"/>
                </a:lnTo>
                <a:lnTo>
                  <a:pt x="222736" y="445476"/>
                </a:lnTo>
                <a:lnTo>
                  <a:pt x="136038" y="427972"/>
                </a:lnTo>
                <a:cubicBezTo>
                  <a:pt x="56094" y="394159"/>
                  <a:pt x="0" y="314999"/>
                  <a:pt x="0" y="222738"/>
                </a:cubicBezTo>
                <a:cubicBezTo>
                  <a:pt x="0" y="130476"/>
                  <a:pt x="56094" y="51317"/>
                  <a:pt x="136038" y="1750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02FB93F8-F1DC-436F-82BB-6F76E8389036}"/>
              </a:ext>
            </a:extLst>
          </p:cNvPr>
          <p:cNvSpPr txBox="1"/>
          <p:nvPr userDrawn="1"/>
        </p:nvSpPr>
        <p:spPr>
          <a:xfrm rot="10800000" flipV="1">
            <a:off x="11185351" y="170173"/>
            <a:ext cx="9488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2500" b="1" i="0" smtClean="0">
                <a:solidFill>
                  <a:schemeClr val="bg1">
                    <a:alpha val="15000"/>
                  </a:schemeClr>
                </a:solidFill>
                <a:latin typeface="+mj-lt"/>
                <a:ea typeface="Roboto Condensed" panose="02000000000000000000" pitchFamily="2" charset="0"/>
                <a:cs typeface="Segoe UI" panose="020B0502040204020203" pitchFamily="34" charset="0"/>
              </a:rPr>
              <a:pPr algn="ctr"/>
              <a:t>‹nº›</a:t>
            </a:fld>
            <a:endParaRPr lang="id-ID" sz="8625" b="1" i="0" dirty="0">
              <a:solidFill>
                <a:schemeClr val="bg1">
                  <a:alpha val="15000"/>
                </a:schemeClr>
              </a:solidFill>
              <a:latin typeface="+mj-lt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  <p:pic>
        <p:nvPicPr>
          <p:cNvPr id="77" name="Imagem 76">
            <a:extLst>
              <a:ext uri="{FF2B5EF4-FFF2-40B4-BE49-F238E27FC236}">
                <a16:creationId xmlns:a16="http://schemas.microsoft.com/office/drawing/2014/main" id="{7C0B54C7-8E47-402D-9837-222E18532D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7" t="38089" r="17550" b="40390"/>
          <a:stretch/>
        </p:blipFill>
        <p:spPr>
          <a:xfrm>
            <a:off x="286193" y="382565"/>
            <a:ext cx="1899932" cy="582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20746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555E8EB-B7E0-4881-B5F6-77DF5EF6D202}"/>
              </a:ext>
            </a:extLst>
          </p:cNvPr>
          <p:cNvSpPr/>
          <p:nvPr userDrawn="1"/>
        </p:nvSpPr>
        <p:spPr>
          <a:xfrm>
            <a:off x="7123048" y="424016"/>
            <a:ext cx="3531309" cy="6009969"/>
          </a:xfrm>
          <a:custGeom>
            <a:avLst/>
            <a:gdLst>
              <a:gd name="connsiteX0" fmla="*/ 1500483 w 7196089"/>
              <a:gd name="connsiteY0" fmla="*/ 9878649 h 12266063"/>
              <a:gd name="connsiteX1" fmla="*/ 1785199 w 7196089"/>
              <a:gd name="connsiteY1" fmla="*/ 10163365 h 12266063"/>
              <a:gd name="connsiteX2" fmla="*/ 1785199 w 7196089"/>
              <a:gd name="connsiteY2" fmla="*/ 11175533 h 12266063"/>
              <a:gd name="connsiteX3" fmla="*/ 1500483 w 7196089"/>
              <a:gd name="connsiteY3" fmla="*/ 11460249 h 12266063"/>
              <a:gd name="connsiteX4" fmla="*/ 1215767 w 7196089"/>
              <a:gd name="connsiteY4" fmla="*/ 11175533 h 12266063"/>
              <a:gd name="connsiteX5" fmla="*/ 1215767 w 7196089"/>
              <a:gd name="connsiteY5" fmla="*/ 10163365 h 12266063"/>
              <a:gd name="connsiteX6" fmla="*/ 1500483 w 7196089"/>
              <a:gd name="connsiteY6" fmla="*/ 9878649 h 12266063"/>
              <a:gd name="connsiteX7" fmla="*/ 6040169 w 7196089"/>
              <a:gd name="connsiteY7" fmla="*/ 9859541 h 12266063"/>
              <a:gd name="connsiteX8" fmla="*/ 6324885 w 7196089"/>
              <a:gd name="connsiteY8" fmla="*/ 10144257 h 12266063"/>
              <a:gd name="connsiteX9" fmla="*/ 6324885 w 7196089"/>
              <a:gd name="connsiteY9" fmla="*/ 10272455 h 12266063"/>
              <a:gd name="connsiteX10" fmla="*/ 6040169 w 7196089"/>
              <a:gd name="connsiteY10" fmla="*/ 10557171 h 12266063"/>
              <a:gd name="connsiteX11" fmla="*/ 5755453 w 7196089"/>
              <a:gd name="connsiteY11" fmla="*/ 10272455 h 12266063"/>
              <a:gd name="connsiteX12" fmla="*/ 5755453 w 7196089"/>
              <a:gd name="connsiteY12" fmla="*/ 10144257 h 12266063"/>
              <a:gd name="connsiteX13" fmla="*/ 6040169 w 7196089"/>
              <a:gd name="connsiteY13" fmla="*/ 9859541 h 12266063"/>
              <a:gd name="connsiteX14" fmla="*/ 4558665 w 7196089"/>
              <a:gd name="connsiteY14" fmla="*/ 471048 h 12266063"/>
              <a:gd name="connsiteX15" fmla="*/ 4843381 w 7196089"/>
              <a:gd name="connsiteY15" fmla="*/ 755764 h 12266063"/>
              <a:gd name="connsiteX16" fmla="*/ 4843381 w 7196089"/>
              <a:gd name="connsiteY16" fmla="*/ 901219 h 12266063"/>
              <a:gd name="connsiteX17" fmla="*/ 4558665 w 7196089"/>
              <a:gd name="connsiteY17" fmla="*/ 1185935 h 12266063"/>
              <a:gd name="connsiteX18" fmla="*/ 4273949 w 7196089"/>
              <a:gd name="connsiteY18" fmla="*/ 901219 h 12266063"/>
              <a:gd name="connsiteX19" fmla="*/ 4273949 w 7196089"/>
              <a:gd name="connsiteY19" fmla="*/ 755764 h 12266063"/>
              <a:gd name="connsiteX20" fmla="*/ 4558665 w 7196089"/>
              <a:gd name="connsiteY20" fmla="*/ 471048 h 12266063"/>
              <a:gd name="connsiteX21" fmla="*/ 3419803 w 7196089"/>
              <a:gd name="connsiteY21" fmla="*/ 0 h 12266063"/>
              <a:gd name="connsiteX22" fmla="*/ 3530628 w 7196089"/>
              <a:gd name="connsiteY22" fmla="*/ 22374 h 12266063"/>
              <a:gd name="connsiteX23" fmla="*/ 3704521 w 7196089"/>
              <a:gd name="connsiteY23" fmla="*/ 284717 h 12266063"/>
              <a:gd name="connsiteX24" fmla="*/ 3704521 w 7196089"/>
              <a:gd name="connsiteY24" fmla="*/ 2762215 h 12266063"/>
              <a:gd name="connsiteX25" fmla="*/ 3726893 w 7196089"/>
              <a:gd name="connsiteY25" fmla="*/ 2873030 h 12266063"/>
              <a:gd name="connsiteX26" fmla="*/ 3989235 w 7196089"/>
              <a:gd name="connsiteY26" fmla="*/ 3046922 h 12266063"/>
              <a:gd name="connsiteX27" fmla="*/ 3989235 w 7196089"/>
              <a:gd name="connsiteY27" fmla="*/ 3046924 h 12266063"/>
              <a:gd name="connsiteX28" fmla="*/ 4251578 w 7196089"/>
              <a:gd name="connsiteY28" fmla="*/ 2873032 h 12266063"/>
              <a:gd name="connsiteX29" fmla="*/ 4273951 w 7196089"/>
              <a:gd name="connsiteY29" fmla="*/ 2762213 h 12266063"/>
              <a:gd name="connsiteX30" fmla="*/ 4273953 w 7196089"/>
              <a:gd name="connsiteY30" fmla="*/ 1618227 h 12266063"/>
              <a:gd name="connsiteX31" fmla="*/ 4447845 w 7196089"/>
              <a:gd name="connsiteY31" fmla="*/ 1355884 h 12266063"/>
              <a:gd name="connsiteX32" fmla="*/ 4558667 w 7196089"/>
              <a:gd name="connsiteY32" fmla="*/ 1333510 h 12266063"/>
              <a:gd name="connsiteX33" fmla="*/ 4669493 w 7196089"/>
              <a:gd name="connsiteY33" fmla="*/ 1355884 h 12266063"/>
              <a:gd name="connsiteX34" fmla="*/ 4843385 w 7196089"/>
              <a:gd name="connsiteY34" fmla="*/ 1618227 h 12266063"/>
              <a:gd name="connsiteX35" fmla="*/ 4843385 w 7196089"/>
              <a:gd name="connsiteY35" fmla="*/ 3205604 h 12266063"/>
              <a:gd name="connsiteX36" fmla="*/ 4861282 w 7196089"/>
              <a:gd name="connsiteY36" fmla="*/ 3294252 h 12266063"/>
              <a:gd name="connsiteX37" fmla="*/ 5123624 w 7196089"/>
              <a:gd name="connsiteY37" fmla="*/ 3468144 h 12266063"/>
              <a:gd name="connsiteX38" fmla="*/ 5123624 w 7196089"/>
              <a:gd name="connsiteY38" fmla="*/ 3468146 h 12266063"/>
              <a:gd name="connsiteX39" fmla="*/ 5385967 w 7196089"/>
              <a:gd name="connsiteY39" fmla="*/ 3294254 h 12266063"/>
              <a:gd name="connsiteX40" fmla="*/ 5408341 w 7196089"/>
              <a:gd name="connsiteY40" fmla="*/ 3183431 h 12266063"/>
              <a:gd name="connsiteX41" fmla="*/ 5408341 w 7196089"/>
              <a:gd name="connsiteY41" fmla="*/ 2918087 h 12266063"/>
              <a:gd name="connsiteX42" fmla="*/ 5582233 w 7196089"/>
              <a:gd name="connsiteY42" fmla="*/ 2655745 h 12266063"/>
              <a:gd name="connsiteX43" fmla="*/ 5693056 w 7196089"/>
              <a:gd name="connsiteY43" fmla="*/ 2633370 h 12266063"/>
              <a:gd name="connsiteX44" fmla="*/ 5803881 w 7196089"/>
              <a:gd name="connsiteY44" fmla="*/ 2655745 h 12266063"/>
              <a:gd name="connsiteX45" fmla="*/ 5977773 w 7196089"/>
              <a:gd name="connsiteY45" fmla="*/ 2918087 h 12266063"/>
              <a:gd name="connsiteX46" fmla="*/ 5977773 w 7196089"/>
              <a:gd name="connsiteY46" fmla="*/ 3443535 h 12266063"/>
              <a:gd name="connsiteX47" fmla="*/ 6172586 w 7196089"/>
              <a:gd name="connsiteY47" fmla="*/ 3619530 h 12266063"/>
              <a:gd name="connsiteX48" fmla="*/ 7196089 w 7196089"/>
              <a:gd name="connsiteY48" fmla="*/ 6133031 h 12266063"/>
              <a:gd name="connsiteX49" fmla="*/ 6428677 w 7196089"/>
              <a:gd name="connsiteY49" fmla="*/ 8354417 h 12266063"/>
              <a:gd name="connsiteX50" fmla="*/ 6340657 w 7196089"/>
              <a:gd name="connsiteY50" fmla="*/ 8454818 h 12266063"/>
              <a:gd name="connsiteX51" fmla="*/ 6340657 w 7196089"/>
              <a:gd name="connsiteY51" fmla="*/ 9344349 h 12266063"/>
              <a:gd name="connsiteX52" fmla="*/ 6055939 w 7196089"/>
              <a:gd name="connsiteY52" fmla="*/ 9629066 h 12266063"/>
              <a:gd name="connsiteX53" fmla="*/ 6055939 w 7196089"/>
              <a:gd name="connsiteY53" fmla="*/ 9629064 h 12266063"/>
              <a:gd name="connsiteX54" fmla="*/ 5771223 w 7196089"/>
              <a:gd name="connsiteY54" fmla="*/ 9344347 h 12266063"/>
              <a:gd name="connsiteX55" fmla="*/ 5771223 w 7196089"/>
              <a:gd name="connsiteY55" fmla="*/ 8218043 h 12266063"/>
              <a:gd name="connsiteX56" fmla="*/ 5758424 w 7196089"/>
              <a:gd name="connsiteY56" fmla="*/ 8133383 h 12266063"/>
              <a:gd name="connsiteX57" fmla="*/ 5597332 w 7196089"/>
              <a:gd name="connsiteY57" fmla="*/ 7955707 h 12266063"/>
              <a:gd name="connsiteX58" fmla="*/ 5486507 w 7196089"/>
              <a:gd name="connsiteY58" fmla="*/ 7933332 h 12266063"/>
              <a:gd name="connsiteX59" fmla="*/ 5375685 w 7196089"/>
              <a:gd name="connsiteY59" fmla="*/ 7955707 h 12266063"/>
              <a:gd name="connsiteX60" fmla="*/ 5201793 w 7196089"/>
              <a:gd name="connsiteY60" fmla="*/ 8218049 h 12266063"/>
              <a:gd name="connsiteX61" fmla="*/ 5201793 w 7196089"/>
              <a:gd name="connsiteY61" fmla="*/ 10576284 h 12266063"/>
              <a:gd name="connsiteX62" fmla="*/ 4917075 w 7196089"/>
              <a:gd name="connsiteY62" fmla="*/ 10861001 h 12266063"/>
              <a:gd name="connsiteX63" fmla="*/ 4917075 w 7196089"/>
              <a:gd name="connsiteY63" fmla="*/ 10860999 h 12266063"/>
              <a:gd name="connsiteX64" fmla="*/ 4632359 w 7196089"/>
              <a:gd name="connsiteY64" fmla="*/ 10576282 h 12266063"/>
              <a:gd name="connsiteX65" fmla="*/ 4632359 w 7196089"/>
              <a:gd name="connsiteY65" fmla="*/ 9064742 h 12266063"/>
              <a:gd name="connsiteX66" fmla="*/ 4619560 w 7196089"/>
              <a:gd name="connsiteY66" fmla="*/ 8980082 h 12266063"/>
              <a:gd name="connsiteX67" fmla="*/ 4458469 w 7196089"/>
              <a:gd name="connsiteY67" fmla="*/ 8802406 h 12266063"/>
              <a:gd name="connsiteX68" fmla="*/ 4347643 w 7196089"/>
              <a:gd name="connsiteY68" fmla="*/ 8780031 h 12266063"/>
              <a:gd name="connsiteX69" fmla="*/ 4236821 w 7196089"/>
              <a:gd name="connsiteY69" fmla="*/ 8802406 h 12266063"/>
              <a:gd name="connsiteX70" fmla="*/ 4062929 w 7196089"/>
              <a:gd name="connsiteY70" fmla="*/ 9064748 h 12266063"/>
              <a:gd name="connsiteX71" fmla="*/ 4062927 w 7196089"/>
              <a:gd name="connsiteY71" fmla="*/ 9315174 h 12266063"/>
              <a:gd name="connsiteX72" fmla="*/ 4062929 w 7196089"/>
              <a:gd name="connsiteY72" fmla="*/ 9315178 h 12266063"/>
              <a:gd name="connsiteX73" fmla="*/ 4062929 w 7196089"/>
              <a:gd name="connsiteY73" fmla="*/ 11981346 h 12266063"/>
              <a:gd name="connsiteX74" fmla="*/ 3778211 w 7196089"/>
              <a:gd name="connsiteY74" fmla="*/ 12266063 h 12266063"/>
              <a:gd name="connsiteX75" fmla="*/ 3778211 w 7196089"/>
              <a:gd name="connsiteY75" fmla="*/ 12266061 h 12266063"/>
              <a:gd name="connsiteX76" fmla="*/ 3493495 w 7196089"/>
              <a:gd name="connsiteY76" fmla="*/ 11981344 h 12266063"/>
              <a:gd name="connsiteX77" fmla="*/ 3493497 w 7196089"/>
              <a:gd name="connsiteY77" fmla="*/ 9428471 h 12266063"/>
              <a:gd name="connsiteX78" fmla="*/ 3480696 w 7196089"/>
              <a:gd name="connsiteY78" fmla="*/ 9343805 h 12266063"/>
              <a:gd name="connsiteX79" fmla="*/ 3319604 w 7196089"/>
              <a:gd name="connsiteY79" fmla="*/ 9166128 h 12266063"/>
              <a:gd name="connsiteX80" fmla="*/ 3208779 w 7196089"/>
              <a:gd name="connsiteY80" fmla="*/ 9143754 h 12266063"/>
              <a:gd name="connsiteX81" fmla="*/ 3097957 w 7196089"/>
              <a:gd name="connsiteY81" fmla="*/ 9166128 h 12266063"/>
              <a:gd name="connsiteX82" fmla="*/ 2924065 w 7196089"/>
              <a:gd name="connsiteY82" fmla="*/ 9428471 h 12266063"/>
              <a:gd name="connsiteX83" fmla="*/ 2924065 w 7196089"/>
              <a:gd name="connsiteY83" fmla="*/ 9665783 h 12266063"/>
              <a:gd name="connsiteX84" fmla="*/ 2924065 w 7196089"/>
              <a:gd name="connsiteY84" fmla="*/ 10692557 h 12266063"/>
              <a:gd name="connsiteX85" fmla="*/ 2639347 w 7196089"/>
              <a:gd name="connsiteY85" fmla="*/ 10977274 h 12266063"/>
              <a:gd name="connsiteX86" fmla="*/ 2639347 w 7196089"/>
              <a:gd name="connsiteY86" fmla="*/ 10977272 h 12266063"/>
              <a:gd name="connsiteX87" fmla="*/ 2354631 w 7196089"/>
              <a:gd name="connsiteY87" fmla="*/ 10692555 h 12266063"/>
              <a:gd name="connsiteX88" fmla="*/ 2354633 w 7196089"/>
              <a:gd name="connsiteY88" fmla="*/ 9138636 h 12266063"/>
              <a:gd name="connsiteX89" fmla="*/ 2341832 w 7196089"/>
              <a:gd name="connsiteY89" fmla="*/ 9053972 h 12266063"/>
              <a:gd name="connsiteX90" fmla="*/ 2180741 w 7196089"/>
              <a:gd name="connsiteY90" fmla="*/ 8876296 h 12266063"/>
              <a:gd name="connsiteX91" fmla="*/ 2069915 w 7196089"/>
              <a:gd name="connsiteY91" fmla="*/ 8853921 h 12266063"/>
              <a:gd name="connsiteX92" fmla="*/ 1959093 w 7196089"/>
              <a:gd name="connsiteY92" fmla="*/ 8876296 h 12266063"/>
              <a:gd name="connsiteX93" fmla="*/ 1785201 w 7196089"/>
              <a:gd name="connsiteY93" fmla="*/ 9138638 h 12266063"/>
              <a:gd name="connsiteX94" fmla="*/ 1785201 w 7196089"/>
              <a:gd name="connsiteY94" fmla="*/ 9239309 h 12266063"/>
              <a:gd name="connsiteX95" fmla="*/ 1785201 w 7196089"/>
              <a:gd name="connsiteY95" fmla="*/ 9344351 h 12266063"/>
              <a:gd name="connsiteX96" fmla="*/ 1500483 w 7196089"/>
              <a:gd name="connsiteY96" fmla="*/ 9629068 h 12266063"/>
              <a:gd name="connsiteX97" fmla="*/ 1500483 w 7196089"/>
              <a:gd name="connsiteY97" fmla="*/ 9629066 h 12266063"/>
              <a:gd name="connsiteX98" fmla="*/ 1215767 w 7196089"/>
              <a:gd name="connsiteY98" fmla="*/ 9344349 h 12266063"/>
              <a:gd name="connsiteX99" fmla="*/ 1215767 w 7196089"/>
              <a:gd name="connsiteY99" fmla="*/ 8820222 h 12266063"/>
              <a:gd name="connsiteX100" fmla="*/ 1023504 w 7196089"/>
              <a:gd name="connsiteY100" fmla="*/ 8646531 h 12266063"/>
              <a:gd name="connsiteX101" fmla="*/ 0 w 7196089"/>
              <a:gd name="connsiteY101" fmla="*/ 6133031 h 12266063"/>
              <a:gd name="connsiteX102" fmla="*/ 767411 w 7196089"/>
              <a:gd name="connsiteY102" fmla="*/ 3911644 h 12266063"/>
              <a:gd name="connsiteX103" fmla="*/ 861834 w 7196089"/>
              <a:gd name="connsiteY103" fmla="*/ 3803941 h 12266063"/>
              <a:gd name="connsiteX104" fmla="*/ 861835 w 7196089"/>
              <a:gd name="connsiteY104" fmla="*/ 2967276 h 12266063"/>
              <a:gd name="connsiteX105" fmla="*/ 1035727 w 7196089"/>
              <a:gd name="connsiteY105" fmla="*/ 2704933 h 12266063"/>
              <a:gd name="connsiteX106" fmla="*/ 1146551 w 7196089"/>
              <a:gd name="connsiteY106" fmla="*/ 2682558 h 12266063"/>
              <a:gd name="connsiteX107" fmla="*/ 1257375 w 7196089"/>
              <a:gd name="connsiteY107" fmla="*/ 2704933 h 12266063"/>
              <a:gd name="connsiteX108" fmla="*/ 1431267 w 7196089"/>
              <a:gd name="connsiteY108" fmla="*/ 2967276 h 12266063"/>
              <a:gd name="connsiteX109" fmla="*/ 1431267 w 7196089"/>
              <a:gd name="connsiteY109" fmla="*/ 3265437 h 12266063"/>
              <a:gd name="connsiteX110" fmla="*/ 1431267 w 7196089"/>
              <a:gd name="connsiteY110" fmla="*/ 4056100 h 12266063"/>
              <a:gd name="connsiteX111" fmla="*/ 1715985 w 7196089"/>
              <a:gd name="connsiteY111" fmla="*/ 4340818 h 12266063"/>
              <a:gd name="connsiteX112" fmla="*/ 1715985 w 7196089"/>
              <a:gd name="connsiteY112" fmla="*/ 4340819 h 12266063"/>
              <a:gd name="connsiteX113" fmla="*/ 2000701 w 7196089"/>
              <a:gd name="connsiteY113" fmla="*/ 4056103 h 12266063"/>
              <a:gd name="connsiteX114" fmla="*/ 2000701 w 7196089"/>
              <a:gd name="connsiteY114" fmla="*/ 2912552 h 12266063"/>
              <a:gd name="connsiteX115" fmla="*/ 2005173 w 7196089"/>
              <a:gd name="connsiteY115" fmla="*/ 2910398 h 12266063"/>
              <a:gd name="connsiteX116" fmla="*/ 2005175 w 7196089"/>
              <a:gd name="connsiteY116" fmla="*/ 1792633 h 12266063"/>
              <a:gd name="connsiteX117" fmla="*/ 2179067 w 7196089"/>
              <a:gd name="connsiteY117" fmla="*/ 1530291 h 12266063"/>
              <a:gd name="connsiteX118" fmla="*/ 2289890 w 7196089"/>
              <a:gd name="connsiteY118" fmla="*/ 1507916 h 12266063"/>
              <a:gd name="connsiteX119" fmla="*/ 2400715 w 7196089"/>
              <a:gd name="connsiteY119" fmla="*/ 1530291 h 12266063"/>
              <a:gd name="connsiteX120" fmla="*/ 2574607 w 7196089"/>
              <a:gd name="connsiteY120" fmla="*/ 1792633 h 12266063"/>
              <a:gd name="connsiteX121" fmla="*/ 2574607 w 7196089"/>
              <a:gd name="connsiteY121" fmla="*/ 3248832 h 12266063"/>
              <a:gd name="connsiteX122" fmla="*/ 2592505 w 7196089"/>
              <a:gd name="connsiteY122" fmla="*/ 3337480 h 12266063"/>
              <a:gd name="connsiteX123" fmla="*/ 2854847 w 7196089"/>
              <a:gd name="connsiteY123" fmla="*/ 3511372 h 12266063"/>
              <a:gd name="connsiteX124" fmla="*/ 2854847 w 7196089"/>
              <a:gd name="connsiteY124" fmla="*/ 3511374 h 12266063"/>
              <a:gd name="connsiteX125" fmla="*/ 3117189 w 7196089"/>
              <a:gd name="connsiteY125" fmla="*/ 3337482 h 12266063"/>
              <a:gd name="connsiteX126" fmla="*/ 3135087 w 7196089"/>
              <a:gd name="connsiteY126" fmla="*/ 3248828 h 12266063"/>
              <a:gd name="connsiteX127" fmla="*/ 3135089 w 7196089"/>
              <a:gd name="connsiteY127" fmla="*/ 284717 h 12266063"/>
              <a:gd name="connsiteX128" fmla="*/ 3308981 w 7196089"/>
              <a:gd name="connsiteY128" fmla="*/ 22374 h 12266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</a:cxnLst>
            <a:rect l="l" t="t" r="r" b="b"/>
            <a:pathLst>
              <a:path w="7196089" h="12266063">
                <a:moveTo>
                  <a:pt x="1500483" y="9878649"/>
                </a:moveTo>
                <a:cubicBezTo>
                  <a:pt x="1657727" y="9878649"/>
                  <a:pt x="1785199" y="10006121"/>
                  <a:pt x="1785199" y="10163365"/>
                </a:cubicBezTo>
                <a:lnTo>
                  <a:pt x="1785199" y="11175533"/>
                </a:lnTo>
                <a:cubicBezTo>
                  <a:pt x="1785199" y="11332777"/>
                  <a:pt x="1657727" y="11460249"/>
                  <a:pt x="1500483" y="11460249"/>
                </a:cubicBezTo>
                <a:cubicBezTo>
                  <a:pt x="1343239" y="11460249"/>
                  <a:pt x="1215767" y="11332777"/>
                  <a:pt x="1215767" y="11175533"/>
                </a:cubicBezTo>
                <a:lnTo>
                  <a:pt x="1215767" y="10163365"/>
                </a:lnTo>
                <a:cubicBezTo>
                  <a:pt x="1215767" y="10006121"/>
                  <a:pt x="1343239" y="9878649"/>
                  <a:pt x="1500483" y="9878649"/>
                </a:cubicBezTo>
                <a:close/>
                <a:moveTo>
                  <a:pt x="6040169" y="9859541"/>
                </a:moveTo>
                <a:cubicBezTo>
                  <a:pt x="6197413" y="9859541"/>
                  <a:pt x="6324885" y="9987013"/>
                  <a:pt x="6324885" y="10144257"/>
                </a:cubicBezTo>
                <a:lnTo>
                  <a:pt x="6324885" y="10272455"/>
                </a:lnTo>
                <a:cubicBezTo>
                  <a:pt x="6324885" y="10429699"/>
                  <a:pt x="6197413" y="10557171"/>
                  <a:pt x="6040169" y="10557171"/>
                </a:cubicBezTo>
                <a:cubicBezTo>
                  <a:pt x="5882925" y="10557171"/>
                  <a:pt x="5755453" y="10429699"/>
                  <a:pt x="5755453" y="10272455"/>
                </a:cubicBezTo>
                <a:lnTo>
                  <a:pt x="5755453" y="10144257"/>
                </a:lnTo>
                <a:cubicBezTo>
                  <a:pt x="5755453" y="9987013"/>
                  <a:pt x="5882925" y="9859541"/>
                  <a:pt x="6040169" y="9859541"/>
                </a:cubicBezTo>
                <a:close/>
                <a:moveTo>
                  <a:pt x="4558665" y="471048"/>
                </a:moveTo>
                <a:cubicBezTo>
                  <a:pt x="4715909" y="471048"/>
                  <a:pt x="4843381" y="598520"/>
                  <a:pt x="4843381" y="755764"/>
                </a:cubicBezTo>
                <a:lnTo>
                  <a:pt x="4843381" y="901219"/>
                </a:lnTo>
                <a:cubicBezTo>
                  <a:pt x="4843381" y="1058463"/>
                  <a:pt x="4715909" y="1185935"/>
                  <a:pt x="4558665" y="1185935"/>
                </a:cubicBezTo>
                <a:cubicBezTo>
                  <a:pt x="4401421" y="1185935"/>
                  <a:pt x="4273949" y="1058463"/>
                  <a:pt x="4273949" y="901219"/>
                </a:cubicBezTo>
                <a:lnTo>
                  <a:pt x="4273949" y="755764"/>
                </a:lnTo>
                <a:cubicBezTo>
                  <a:pt x="4273949" y="598520"/>
                  <a:pt x="4401421" y="471048"/>
                  <a:pt x="4558665" y="471048"/>
                </a:cubicBezTo>
                <a:close/>
                <a:moveTo>
                  <a:pt x="3419803" y="0"/>
                </a:moveTo>
                <a:lnTo>
                  <a:pt x="3530628" y="22374"/>
                </a:lnTo>
                <a:cubicBezTo>
                  <a:pt x="3632816" y="65596"/>
                  <a:pt x="3704521" y="166781"/>
                  <a:pt x="3704521" y="284717"/>
                </a:cubicBezTo>
                <a:lnTo>
                  <a:pt x="3704521" y="2762215"/>
                </a:lnTo>
                <a:lnTo>
                  <a:pt x="3726893" y="2873030"/>
                </a:lnTo>
                <a:cubicBezTo>
                  <a:pt x="3770115" y="2975220"/>
                  <a:pt x="3871301" y="3046922"/>
                  <a:pt x="3989235" y="3046922"/>
                </a:cubicBezTo>
                <a:lnTo>
                  <a:pt x="3989235" y="3046924"/>
                </a:lnTo>
                <a:cubicBezTo>
                  <a:pt x="4107169" y="3046924"/>
                  <a:pt x="4208355" y="2975222"/>
                  <a:pt x="4251578" y="2873032"/>
                </a:cubicBezTo>
                <a:lnTo>
                  <a:pt x="4273951" y="2762213"/>
                </a:lnTo>
                <a:lnTo>
                  <a:pt x="4273953" y="1618227"/>
                </a:lnTo>
                <a:cubicBezTo>
                  <a:pt x="4273953" y="1500292"/>
                  <a:pt x="4345655" y="1399107"/>
                  <a:pt x="4447845" y="1355884"/>
                </a:cubicBezTo>
                <a:lnTo>
                  <a:pt x="4558667" y="1333510"/>
                </a:lnTo>
                <a:lnTo>
                  <a:pt x="4669493" y="1355884"/>
                </a:lnTo>
                <a:cubicBezTo>
                  <a:pt x="4771680" y="1399107"/>
                  <a:pt x="4843385" y="1500292"/>
                  <a:pt x="4843385" y="1618227"/>
                </a:cubicBezTo>
                <a:lnTo>
                  <a:pt x="4843385" y="3205604"/>
                </a:lnTo>
                <a:lnTo>
                  <a:pt x="4861282" y="3294252"/>
                </a:lnTo>
                <a:cubicBezTo>
                  <a:pt x="4904504" y="3396441"/>
                  <a:pt x="5005689" y="3468144"/>
                  <a:pt x="5123624" y="3468144"/>
                </a:cubicBezTo>
                <a:lnTo>
                  <a:pt x="5123624" y="3468146"/>
                </a:lnTo>
                <a:cubicBezTo>
                  <a:pt x="5241557" y="3468146"/>
                  <a:pt x="5342744" y="3396444"/>
                  <a:pt x="5385967" y="3294254"/>
                </a:cubicBezTo>
                <a:lnTo>
                  <a:pt x="5408341" y="3183431"/>
                </a:lnTo>
                <a:lnTo>
                  <a:pt x="5408341" y="2918087"/>
                </a:lnTo>
                <a:cubicBezTo>
                  <a:pt x="5408341" y="2800152"/>
                  <a:pt x="5480043" y="2698967"/>
                  <a:pt x="5582233" y="2655745"/>
                </a:cubicBezTo>
                <a:lnTo>
                  <a:pt x="5693056" y="2633370"/>
                </a:lnTo>
                <a:lnTo>
                  <a:pt x="5803881" y="2655745"/>
                </a:lnTo>
                <a:cubicBezTo>
                  <a:pt x="5906071" y="2698967"/>
                  <a:pt x="5977773" y="2800152"/>
                  <a:pt x="5977773" y="2918087"/>
                </a:cubicBezTo>
                <a:lnTo>
                  <a:pt x="5977773" y="3443535"/>
                </a:lnTo>
                <a:lnTo>
                  <a:pt x="6172586" y="3619530"/>
                </a:lnTo>
                <a:cubicBezTo>
                  <a:pt x="6805852" y="4268079"/>
                  <a:pt x="7196089" y="5154982"/>
                  <a:pt x="7196089" y="6133031"/>
                </a:cubicBezTo>
                <a:cubicBezTo>
                  <a:pt x="7196089" y="6971357"/>
                  <a:pt x="6909384" y="7742722"/>
                  <a:pt x="6428677" y="8354417"/>
                </a:cubicBezTo>
                <a:lnTo>
                  <a:pt x="6340657" y="8454818"/>
                </a:lnTo>
                <a:lnTo>
                  <a:pt x="6340657" y="9344349"/>
                </a:lnTo>
                <a:cubicBezTo>
                  <a:pt x="6340657" y="9501595"/>
                  <a:pt x="6213185" y="9629066"/>
                  <a:pt x="6055939" y="9629066"/>
                </a:cubicBezTo>
                <a:lnTo>
                  <a:pt x="6055939" y="9629064"/>
                </a:lnTo>
                <a:cubicBezTo>
                  <a:pt x="5898694" y="9629064"/>
                  <a:pt x="5771223" y="9501593"/>
                  <a:pt x="5771223" y="9344347"/>
                </a:cubicBezTo>
                <a:lnTo>
                  <a:pt x="5771223" y="8218043"/>
                </a:lnTo>
                <a:lnTo>
                  <a:pt x="5758424" y="8133383"/>
                </a:lnTo>
                <a:cubicBezTo>
                  <a:pt x="5733467" y="8053145"/>
                  <a:pt x="5673974" y="7988123"/>
                  <a:pt x="5597332" y="7955707"/>
                </a:cubicBezTo>
                <a:lnTo>
                  <a:pt x="5486507" y="7933332"/>
                </a:lnTo>
                <a:lnTo>
                  <a:pt x="5375685" y="7955707"/>
                </a:lnTo>
                <a:cubicBezTo>
                  <a:pt x="5273495" y="7998929"/>
                  <a:pt x="5201793" y="8100116"/>
                  <a:pt x="5201793" y="8218049"/>
                </a:cubicBezTo>
                <a:lnTo>
                  <a:pt x="5201793" y="10576284"/>
                </a:lnTo>
                <a:cubicBezTo>
                  <a:pt x="5201793" y="10733529"/>
                  <a:pt x="5074321" y="10861001"/>
                  <a:pt x="4917075" y="10861001"/>
                </a:cubicBezTo>
                <a:lnTo>
                  <a:pt x="4917075" y="10860999"/>
                </a:lnTo>
                <a:cubicBezTo>
                  <a:pt x="4759830" y="10860999"/>
                  <a:pt x="4632359" y="10733527"/>
                  <a:pt x="4632359" y="10576282"/>
                </a:cubicBezTo>
                <a:lnTo>
                  <a:pt x="4632359" y="9064742"/>
                </a:lnTo>
                <a:lnTo>
                  <a:pt x="4619560" y="8980082"/>
                </a:lnTo>
                <a:cubicBezTo>
                  <a:pt x="4594603" y="8899844"/>
                  <a:pt x="4535108" y="8834822"/>
                  <a:pt x="4458469" y="8802406"/>
                </a:cubicBezTo>
                <a:lnTo>
                  <a:pt x="4347643" y="8780031"/>
                </a:lnTo>
                <a:lnTo>
                  <a:pt x="4236821" y="8802406"/>
                </a:lnTo>
                <a:cubicBezTo>
                  <a:pt x="4134631" y="8845628"/>
                  <a:pt x="4062929" y="8946815"/>
                  <a:pt x="4062929" y="9064748"/>
                </a:cubicBezTo>
                <a:lnTo>
                  <a:pt x="4062927" y="9315174"/>
                </a:lnTo>
                <a:lnTo>
                  <a:pt x="4062929" y="9315178"/>
                </a:lnTo>
                <a:lnTo>
                  <a:pt x="4062929" y="11981346"/>
                </a:lnTo>
                <a:cubicBezTo>
                  <a:pt x="4062929" y="12138591"/>
                  <a:pt x="3935457" y="12266063"/>
                  <a:pt x="3778211" y="12266063"/>
                </a:cubicBezTo>
                <a:lnTo>
                  <a:pt x="3778211" y="12266061"/>
                </a:lnTo>
                <a:cubicBezTo>
                  <a:pt x="3620966" y="12266061"/>
                  <a:pt x="3493495" y="12138590"/>
                  <a:pt x="3493495" y="11981344"/>
                </a:cubicBezTo>
                <a:lnTo>
                  <a:pt x="3493497" y="9428471"/>
                </a:lnTo>
                <a:lnTo>
                  <a:pt x="3480696" y="9343805"/>
                </a:lnTo>
                <a:cubicBezTo>
                  <a:pt x="3455739" y="9263567"/>
                  <a:pt x="3396246" y="9198545"/>
                  <a:pt x="3319604" y="9166128"/>
                </a:cubicBezTo>
                <a:lnTo>
                  <a:pt x="3208779" y="9143754"/>
                </a:lnTo>
                <a:lnTo>
                  <a:pt x="3097957" y="9166128"/>
                </a:lnTo>
                <a:cubicBezTo>
                  <a:pt x="2995767" y="9209351"/>
                  <a:pt x="2924065" y="9310538"/>
                  <a:pt x="2924065" y="9428471"/>
                </a:cubicBezTo>
                <a:lnTo>
                  <a:pt x="2924065" y="9665783"/>
                </a:lnTo>
                <a:lnTo>
                  <a:pt x="2924065" y="10692557"/>
                </a:lnTo>
                <a:cubicBezTo>
                  <a:pt x="2924065" y="10849802"/>
                  <a:pt x="2796593" y="10977274"/>
                  <a:pt x="2639347" y="10977274"/>
                </a:cubicBezTo>
                <a:lnTo>
                  <a:pt x="2639347" y="10977272"/>
                </a:lnTo>
                <a:cubicBezTo>
                  <a:pt x="2482102" y="10977272"/>
                  <a:pt x="2354631" y="10849800"/>
                  <a:pt x="2354631" y="10692555"/>
                </a:cubicBezTo>
                <a:lnTo>
                  <a:pt x="2354633" y="9138636"/>
                </a:lnTo>
                <a:lnTo>
                  <a:pt x="2341832" y="9053972"/>
                </a:lnTo>
                <a:cubicBezTo>
                  <a:pt x="2316875" y="8973734"/>
                  <a:pt x="2257380" y="8908712"/>
                  <a:pt x="2180741" y="8876296"/>
                </a:cubicBezTo>
                <a:lnTo>
                  <a:pt x="2069915" y="8853921"/>
                </a:lnTo>
                <a:lnTo>
                  <a:pt x="1959093" y="8876296"/>
                </a:lnTo>
                <a:cubicBezTo>
                  <a:pt x="1856903" y="8919518"/>
                  <a:pt x="1785201" y="9020703"/>
                  <a:pt x="1785201" y="9138638"/>
                </a:cubicBezTo>
                <a:lnTo>
                  <a:pt x="1785201" y="9239309"/>
                </a:lnTo>
                <a:lnTo>
                  <a:pt x="1785201" y="9344351"/>
                </a:lnTo>
                <a:cubicBezTo>
                  <a:pt x="1785201" y="9501597"/>
                  <a:pt x="1657729" y="9629068"/>
                  <a:pt x="1500483" y="9629068"/>
                </a:cubicBezTo>
                <a:lnTo>
                  <a:pt x="1500483" y="9629066"/>
                </a:lnTo>
                <a:cubicBezTo>
                  <a:pt x="1343238" y="9629066"/>
                  <a:pt x="1215767" y="9501595"/>
                  <a:pt x="1215767" y="9344349"/>
                </a:cubicBezTo>
                <a:lnTo>
                  <a:pt x="1215767" y="8820222"/>
                </a:lnTo>
                <a:lnTo>
                  <a:pt x="1023504" y="8646531"/>
                </a:lnTo>
                <a:cubicBezTo>
                  <a:pt x="390237" y="7997982"/>
                  <a:pt x="0" y="7111079"/>
                  <a:pt x="0" y="6133031"/>
                </a:cubicBezTo>
                <a:cubicBezTo>
                  <a:pt x="0" y="5294703"/>
                  <a:pt x="286706" y="4523339"/>
                  <a:pt x="767411" y="3911644"/>
                </a:cubicBezTo>
                <a:lnTo>
                  <a:pt x="861834" y="3803941"/>
                </a:lnTo>
                <a:lnTo>
                  <a:pt x="861835" y="2967276"/>
                </a:lnTo>
                <a:cubicBezTo>
                  <a:pt x="861835" y="2849340"/>
                  <a:pt x="933538" y="2748155"/>
                  <a:pt x="1035727" y="2704933"/>
                </a:cubicBezTo>
                <a:lnTo>
                  <a:pt x="1146551" y="2682558"/>
                </a:lnTo>
                <a:lnTo>
                  <a:pt x="1257375" y="2704933"/>
                </a:lnTo>
                <a:cubicBezTo>
                  <a:pt x="1359565" y="2748155"/>
                  <a:pt x="1431267" y="2849340"/>
                  <a:pt x="1431267" y="2967276"/>
                </a:cubicBezTo>
                <a:lnTo>
                  <a:pt x="1431267" y="3265437"/>
                </a:lnTo>
                <a:lnTo>
                  <a:pt x="1431267" y="4056100"/>
                </a:lnTo>
                <a:cubicBezTo>
                  <a:pt x="1431267" y="4213346"/>
                  <a:pt x="1558739" y="4340817"/>
                  <a:pt x="1715985" y="4340818"/>
                </a:cubicBezTo>
                <a:lnTo>
                  <a:pt x="1715985" y="4340819"/>
                </a:lnTo>
                <a:cubicBezTo>
                  <a:pt x="1873230" y="4340819"/>
                  <a:pt x="2000701" y="4213348"/>
                  <a:pt x="2000701" y="4056103"/>
                </a:cubicBezTo>
                <a:lnTo>
                  <a:pt x="2000701" y="2912552"/>
                </a:lnTo>
                <a:lnTo>
                  <a:pt x="2005173" y="2910398"/>
                </a:lnTo>
                <a:lnTo>
                  <a:pt x="2005175" y="1792633"/>
                </a:lnTo>
                <a:cubicBezTo>
                  <a:pt x="2005175" y="1674698"/>
                  <a:pt x="2076877" y="1573513"/>
                  <a:pt x="2179067" y="1530291"/>
                </a:cubicBezTo>
                <a:lnTo>
                  <a:pt x="2289890" y="1507916"/>
                </a:lnTo>
                <a:lnTo>
                  <a:pt x="2400715" y="1530291"/>
                </a:lnTo>
                <a:cubicBezTo>
                  <a:pt x="2502905" y="1573513"/>
                  <a:pt x="2574607" y="1674698"/>
                  <a:pt x="2574607" y="1792633"/>
                </a:cubicBezTo>
                <a:lnTo>
                  <a:pt x="2574607" y="3248832"/>
                </a:lnTo>
                <a:lnTo>
                  <a:pt x="2592505" y="3337480"/>
                </a:lnTo>
                <a:cubicBezTo>
                  <a:pt x="2635727" y="3439669"/>
                  <a:pt x="2736911" y="3511372"/>
                  <a:pt x="2854847" y="3511372"/>
                </a:cubicBezTo>
                <a:lnTo>
                  <a:pt x="2854847" y="3511374"/>
                </a:lnTo>
                <a:cubicBezTo>
                  <a:pt x="2972780" y="3511374"/>
                  <a:pt x="3073967" y="3439671"/>
                  <a:pt x="3117189" y="3337482"/>
                </a:cubicBezTo>
                <a:lnTo>
                  <a:pt x="3135087" y="3248828"/>
                </a:lnTo>
                <a:lnTo>
                  <a:pt x="3135089" y="284717"/>
                </a:lnTo>
                <a:cubicBezTo>
                  <a:pt x="3135089" y="166781"/>
                  <a:pt x="3206791" y="65596"/>
                  <a:pt x="3308981" y="2237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55173A-2240-4D9E-832D-DAE1F735FF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694" y="1819025"/>
            <a:ext cx="6597491" cy="3685422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76D40CB-B783-4B34-A4C5-72EE00CB536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654981" y="1991082"/>
            <a:ext cx="4141564" cy="2591884"/>
          </a:xfrm>
          <a:custGeom>
            <a:avLst/>
            <a:gdLst>
              <a:gd name="connsiteX0" fmla="*/ 0 w 6616257"/>
              <a:gd name="connsiteY0" fmla="*/ 0 h 4147014"/>
              <a:gd name="connsiteX1" fmla="*/ 6616257 w 6616257"/>
              <a:gd name="connsiteY1" fmla="*/ 0 h 4147014"/>
              <a:gd name="connsiteX2" fmla="*/ 6616257 w 6616257"/>
              <a:gd name="connsiteY2" fmla="*/ 4147014 h 4147014"/>
              <a:gd name="connsiteX3" fmla="*/ 0 w 6616257"/>
              <a:gd name="connsiteY3" fmla="*/ 4147014 h 4147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16257" h="4147014">
                <a:moveTo>
                  <a:pt x="0" y="0"/>
                </a:moveTo>
                <a:lnTo>
                  <a:pt x="6616257" y="0"/>
                </a:lnTo>
                <a:lnTo>
                  <a:pt x="6616257" y="4147014"/>
                </a:lnTo>
                <a:lnTo>
                  <a:pt x="0" y="414701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marR="0" indent="0" algn="l" defTabSz="912971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5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2971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080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8" presetClass="entr" presetSubtype="3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B3BD40A-53B3-41A6-BC63-317472361E0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984893" cy="6858000"/>
          </a:xfrm>
          <a:custGeom>
            <a:avLst/>
            <a:gdLst>
              <a:gd name="connsiteX0" fmla="*/ 0 w 7963497"/>
              <a:gd name="connsiteY0" fmla="*/ 0 h 10972800"/>
              <a:gd name="connsiteX1" fmla="*/ 7963497 w 7963497"/>
              <a:gd name="connsiteY1" fmla="*/ 0 h 10972800"/>
              <a:gd name="connsiteX2" fmla="*/ 7963497 w 7963497"/>
              <a:gd name="connsiteY2" fmla="*/ 10972800 h 10972800"/>
              <a:gd name="connsiteX3" fmla="*/ 0 w 7963497"/>
              <a:gd name="connsiteY3" fmla="*/ 10972800 h 1097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63497" h="10972800">
                <a:moveTo>
                  <a:pt x="0" y="0"/>
                </a:moveTo>
                <a:lnTo>
                  <a:pt x="7963497" y="0"/>
                </a:lnTo>
                <a:lnTo>
                  <a:pt x="7963497" y="10972800"/>
                </a:lnTo>
                <a:lnTo>
                  <a:pt x="0" y="10972800"/>
                </a:lnTo>
                <a:close/>
              </a:path>
            </a:pathLst>
          </a:custGeom>
          <a:solidFill>
            <a:schemeClr val="bg1">
              <a:lumMod val="95000"/>
              <a:alpha val="20000"/>
            </a:schemeClr>
          </a:solidFill>
        </p:spPr>
        <p:txBody>
          <a:bodyPr wrap="square">
            <a:noAutofit/>
          </a:bodyPr>
          <a:lstStyle>
            <a:lvl1pPr marL="0" marR="0" indent="0" algn="l" defTabSz="912971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5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2971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1690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BE722F34-3567-4738-9AEE-264AF996FF1C}"/>
              </a:ext>
            </a:extLst>
          </p:cNvPr>
          <p:cNvSpPr/>
          <p:nvPr userDrawn="1"/>
        </p:nvSpPr>
        <p:spPr>
          <a:xfrm flipH="1">
            <a:off x="4369405" y="0"/>
            <a:ext cx="7822595" cy="6858000"/>
          </a:xfrm>
          <a:custGeom>
            <a:avLst/>
            <a:gdLst>
              <a:gd name="connsiteX0" fmla="*/ 0 w 7810500"/>
              <a:gd name="connsiteY0" fmla="*/ 0 h 6858000"/>
              <a:gd name="connsiteX1" fmla="*/ 6096000 w 7810500"/>
              <a:gd name="connsiteY1" fmla="*/ 0 h 6858000"/>
              <a:gd name="connsiteX2" fmla="*/ 7810500 w 7810500"/>
              <a:gd name="connsiteY2" fmla="*/ 1714500 h 6858000"/>
              <a:gd name="connsiteX3" fmla="*/ 6096000 w 7810500"/>
              <a:gd name="connsiteY3" fmla="*/ 3429000 h 6858000"/>
              <a:gd name="connsiteX4" fmla="*/ 4381500 w 7810500"/>
              <a:gd name="connsiteY4" fmla="*/ 5143500 h 6858000"/>
              <a:gd name="connsiteX5" fmla="*/ 6096000 w 7810500"/>
              <a:gd name="connsiteY5" fmla="*/ 6858000 h 6858000"/>
              <a:gd name="connsiteX6" fmla="*/ 0 w 78105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10500" h="6858000">
                <a:moveTo>
                  <a:pt x="0" y="0"/>
                </a:moveTo>
                <a:lnTo>
                  <a:pt x="6096000" y="0"/>
                </a:lnTo>
                <a:cubicBezTo>
                  <a:pt x="7042893" y="0"/>
                  <a:pt x="7810500" y="767607"/>
                  <a:pt x="7810500" y="1714500"/>
                </a:cubicBezTo>
                <a:cubicBezTo>
                  <a:pt x="7810500" y="2661393"/>
                  <a:pt x="7042893" y="3429000"/>
                  <a:pt x="6096000" y="3429000"/>
                </a:cubicBezTo>
                <a:cubicBezTo>
                  <a:pt x="5149108" y="3429000"/>
                  <a:pt x="4381500" y="4196607"/>
                  <a:pt x="4381500" y="5143500"/>
                </a:cubicBezTo>
                <a:cubicBezTo>
                  <a:pt x="4381500" y="6090393"/>
                  <a:pt x="5149108" y="6858000"/>
                  <a:pt x="6096000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638B986-41AC-4DD9-BB67-15A3362CCBE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770074" y="400050"/>
            <a:ext cx="2632971" cy="2628900"/>
          </a:xfrm>
          <a:custGeom>
            <a:avLst/>
            <a:gdLst>
              <a:gd name="connsiteX0" fmla="*/ 2103120 w 4206240"/>
              <a:gd name="connsiteY0" fmla="*/ 0 h 4206240"/>
              <a:gd name="connsiteX1" fmla="*/ 4206240 w 4206240"/>
              <a:gd name="connsiteY1" fmla="*/ 2103120 h 4206240"/>
              <a:gd name="connsiteX2" fmla="*/ 2103120 w 4206240"/>
              <a:gd name="connsiteY2" fmla="*/ 4206240 h 4206240"/>
              <a:gd name="connsiteX3" fmla="*/ 0 w 4206240"/>
              <a:gd name="connsiteY3" fmla="*/ 2103120 h 4206240"/>
              <a:gd name="connsiteX4" fmla="*/ 2103120 w 4206240"/>
              <a:gd name="connsiteY4" fmla="*/ 0 h 4206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06240" h="4206240">
                <a:moveTo>
                  <a:pt x="2103120" y="0"/>
                </a:moveTo>
                <a:cubicBezTo>
                  <a:pt x="3264642" y="0"/>
                  <a:pt x="4206240" y="941599"/>
                  <a:pt x="4206240" y="2103120"/>
                </a:cubicBezTo>
                <a:cubicBezTo>
                  <a:pt x="4206240" y="3264642"/>
                  <a:pt x="3264642" y="4206240"/>
                  <a:pt x="2103120" y="4206240"/>
                </a:cubicBezTo>
                <a:cubicBezTo>
                  <a:pt x="941598" y="4206240"/>
                  <a:pt x="0" y="3264642"/>
                  <a:pt x="0" y="2103120"/>
                </a:cubicBezTo>
                <a:cubicBezTo>
                  <a:pt x="0" y="941599"/>
                  <a:pt x="941598" y="0"/>
                  <a:pt x="2103120" y="0"/>
                </a:cubicBezTo>
                <a:close/>
              </a:path>
            </a:pathLst>
          </a:custGeom>
          <a:solidFill>
            <a:schemeClr val="bg1">
              <a:lumMod val="95000"/>
              <a:alpha val="20000"/>
            </a:schemeClr>
          </a:solidFill>
          <a:effectLst>
            <a:outerShdw blurRad="1041400" dist="622300" dir="5400000" sx="84000" sy="84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2971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5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2971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8F2554C-C7BD-45B0-A0B9-01A504E24AB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770074" y="3829051"/>
            <a:ext cx="2632971" cy="2628900"/>
          </a:xfrm>
          <a:custGeom>
            <a:avLst/>
            <a:gdLst>
              <a:gd name="connsiteX0" fmla="*/ 2103120 w 4206240"/>
              <a:gd name="connsiteY0" fmla="*/ 0 h 4206240"/>
              <a:gd name="connsiteX1" fmla="*/ 4206240 w 4206240"/>
              <a:gd name="connsiteY1" fmla="*/ 2103120 h 4206240"/>
              <a:gd name="connsiteX2" fmla="*/ 2103120 w 4206240"/>
              <a:gd name="connsiteY2" fmla="*/ 4206240 h 4206240"/>
              <a:gd name="connsiteX3" fmla="*/ 0 w 4206240"/>
              <a:gd name="connsiteY3" fmla="*/ 2103120 h 4206240"/>
              <a:gd name="connsiteX4" fmla="*/ 2103120 w 4206240"/>
              <a:gd name="connsiteY4" fmla="*/ 0 h 4206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06240" h="4206240">
                <a:moveTo>
                  <a:pt x="2103120" y="0"/>
                </a:moveTo>
                <a:cubicBezTo>
                  <a:pt x="3264642" y="0"/>
                  <a:pt x="4206240" y="941599"/>
                  <a:pt x="4206240" y="2103120"/>
                </a:cubicBezTo>
                <a:cubicBezTo>
                  <a:pt x="4206240" y="3264642"/>
                  <a:pt x="3264642" y="4206240"/>
                  <a:pt x="2103120" y="4206240"/>
                </a:cubicBezTo>
                <a:cubicBezTo>
                  <a:pt x="941598" y="4206240"/>
                  <a:pt x="0" y="3264642"/>
                  <a:pt x="0" y="2103120"/>
                </a:cubicBezTo>
                <a:cubicBezTo>
                  <a:pt x="0" y="941599"/>
                  <a:pt x="941598" y="0"/>
                  <a:pt x="2103120" y="0"/>
                </a:cubicBezTo>
                <a:close/>
              </a:path>
            </a:pathLst>
          </a:custGeom>
          <a:solidFill>
            <a:schemeClr val="bg1">
              <a:lumMod val="95000"/>
              <a:alpha val="20000"/>
            </a:schemeClr>
          </a:solidFill>
          <a:effectLst>
            <a:outerShdw blurRad="1041400" dist="622300" dir="5400000" sx="84000" sy="84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2971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5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2971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CFB1FE5-4FC2-4424-8C1A-C289518FC782}"/>
              </a:ext>
            </a:extLst>
          </p:cNvPr>
          <p:cNvGrpSpPr/>
          <p:nvPr userDrawn="1"/>
        </p:nvGrpSpPr>
        <p:grpSpPr>
          <a:xfrm>
            <a:off x="11534154" y="5515735"/>
            <a:ext cx="146331" cy="915706"/>
            <a:chOff x="18426112" y="8593271"/>
            <a:chExt cx="233767" cy="1465129"/>
          </a:xfrm>
          <a:solidFill>
            <a:schemeClr val="bg1">
              <a:alpha val="35000"/>
            </a:schemeClr>
          </a:solidFill>
        </p:grpSpPr>
        <p:sp>
          <p:nvSpPr>
            <p:cNvPr id="11" name="Freeform 23">
              <a:extLst>
                <a:ext uri="{FF2B5EF4-FFF2-40B4-BE49-F238E27FC236}">
                  <a16:creationId xmlns:a16="http://schemas.microsoft.com/office/drawing/2014/main" id="{393326DA-1A6C-4801-8AF7-38F6116301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427938" y="9213846"/>
              <a:ext cx="230115" cy="230115"/>
            </a:xfrm>
            <a:custGeom>
              <a:avLst/>
              <a:gdLst>
                <a:gd name="T0" fmla="*/ 212725 w 62"/>
                <a:gd name="T1" fmla="*/ 174983 h 62"/>
                <a:gd name="T2" fmla="*/ 174983 w 62"/>
                <a:gd name="T3" fmla="*/ 212725 h 62"/>
                <a:gd name="T4" fmla="*/ 41173 w 62"/>
                <a:gd name="T5" fmla="*/ 212725 h 62"/>
                <a:gd name="T6" fmla="*/ 0 w 62"/>
                <a:gd name="T7" fmla="*/ 174983 h 62"/>
                <a:gd name="T8" fmla="*/ 0 w 62"/>
                <a:gd name="T9" fmla="*/ 41173 h 62"/>
                <a:gd name="T10" fmla="*/ 41173 w 62"/>
                <a:gd name="T11" fmla="*/ 0 h 62"/>
                <a:gd name="T12" fmla="*/ 174983 w 62"/>
                <a:gd name="T13" fmla="*/ 0 h 62"/>
                <a:gd name="T14" fmla="*/ 212725 w 62"/>
                <a:gd name="T15" fmla="*/ 41173 h 62"/>
                <a:gd name="T16" fmla="*/ 212725 w 62"/>
                <a:gd name="T17" fmla="*/ 174983 h 62"/>
                <a:gd name="T18" fmla="*/ 161259 w 62"/>
                <a:gd name="T19" fmla="*/ 72052 h 62"/>
                <a:gd name="T20" fmla="*/ 174983 w 62"/>
                <a:gd name="T21" fmla="*/ 54897 h 62"/>
                <a:gd name="T22" fmla="*/ 154397 w 62"/>
                <a:gd name="T23" fmla="*/ 65190 h 62"/>
                <a:gd name="T24" fmla="*/ 133811 w 62"/>
                <a:gd name="T25" fmla="*/ 54897 h 62"/>
                <a:gd name="T26" fmla="*/ 106363 w 62"/>
                <a:gd name="T27" fmla="*/ 82345 h 62"/>
                <a:gd name="T28" fmla="*/ 106363 w 62"/>
                <a:gd name="T29" fmla="*/ 89207 h 62"/>
                <a:gd name="T30" fmla="*/ 48035 w 62"/>
                <a:gd name="T31" fmla="*/ 58328 h 62"/>
                <a:gd name="T32" fmla="*/ 41173 w 62"/>
                <a:gd name="T33" fmla="*/ 75483 h 62"/>
                <a:gd name="T34" fmla="*/ 54897 w 62"/>
                <a:gd name="T35" fmla="*/ 99500 h 62"/>
                <a:gd name="T36" fmla="*/ 41173 w 62"/>
                <a:gd name="T37" fmla="*/ 96069 h 62"/>
                <a:gd name="T38" fmla="*/ 41173 w 62"/>
                <a:gd name="T39" fmla="*/ 96069 h 62"/>
                <a:gd name="T40" fmla="*/ 65190 w 62"/>
                <a:gd name="T41" fmla="*/ 123518 h 62"/>
                <a:gd name="T42" fmla="*/ 58328 w 62"/>
                <a:gd name="T43" fmla="*/ 123518 h 62"/>
                <a:gd name="T44" fmla="*/ 51466 w 62"/>
                <a:gd name="T45" fmla="*/ 123518 h 62"/>
                <a:gd name="T46" fmla="*/ 78914 w 62"/>
                <a:gd name="T47" fmla="*/ 144104 h 62"/>
                <a:gd name="T48" fmla="*/ 44604 w 62"/>
                <a:gd name="T49" fmla="*/ 157828 h 62"/>
                <a:gd name="T50" fmla="*/ 37742 w 62"/>
                <a:gd name="T51" fmla="*/ 157828 h 62"/>
                <a:gd name="T52" fmla="*/ 82345 w 62"/>
                <a:gd name="T53" fmla="*/ 168121 h 62"/>
                <a:gd name="T54" fmla="*/ 164690 w 62"/>
                <a:gd name="T55" fmla="*/ 85776 h 62"/>
                <a:gd name="T56" fmla="*/ 164690 w 62"/>
                <a:gd name="T57" fmla="*/ 82345 h 62"/>
                <a:gd name="T58" fmla="*/ 178415 w 62"/>
                <a:gd name="T59" fmla="*/ 68621 h 62"/>
                <a:gd name="T60" fmla="*/ 161259 w 62"/>
                <a:gd name="T61" fmla="*/ 72052 h 62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62" h="62">
                  <a:moveTo>
                    <a:pt x="62" y="51"/>
                  </a:moveTo>
                  <a:cubicBezTo>
                    <a:pt x="62" y="57"/>
                    <a:pt x="57" y="62"/>
                    <a:pt x="51" y="62"/>
                  </a:cubicBezTo>
                  <a:cubicBezTo>
                    <a:pt x="12" y="62"/>
                    <a:pt x="12" y="62"/>
                    <a:pt x="12" y="62"/>
                  </a:cubicBezTo>
                  <a:cubicBezTo>
                    <a:pt x="6" y="62"/>
                    <a:pt x="0" y="57"/>
                    <a:pt x="0" y="5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6"/>
                    <a:pt x="6" y="0"/>
                    <a:pt x="12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57" y="0"/>
                    <a:pt x="62" y="6"/>
                    <a:pt x="62" y="12"/>
                  </a:cubicBezTo>
                  <a:lnTo>
                    <a:pt x="62" y="51"/>
                  </a:lnTo>
                  <a:close/>
                  <a:moveTo>
                    <a:pt x="47" y="21"/>
                  </a:moveTo>
                  <a:cubicBezTo>
                    <a:pt x="49" y="20"/>
                    <a:pt x="50" y="18"/>
                    <a:pt x="51" y="16"/>
                  </a:cubicBezTo>
                  <a:cubicBezTo>
                    <a:pt x="49" y="17"/>
                    <a:pt x="47" y="18"/>
                    <a:pt x="45" y="19"/>
                  </a:cubicBezTo>
                  <a:cubicBezTo>
                    <a:pt x="44" y="17"/>
                    <a:pt x="42" y="16"/>
                    <a:pt x="39" y="16"/>
                  </a:cubicBezTo>
                  <a:cubicBezTo>
                    <a:pt x="35" y="16"/>
                    <a:pt x="31" y="20"/>
                    <a:pt x="31" y="24"/>
                  </a:cubicBezTo>
                  <a:cubicBezTo>
                    <a:pt x="31" y="25"/>
                    <a:pt x="31" y="26"/>
                    <a:pt x="31" y="26"/>
                  </a:cubicBezTo>
                  <a:cubicBezTo>
                    <a:pt x="24" y="26"/>
                    <a:pt x="18" y="23"/>
                    <a:pt x="14" y="17"/>
                  </a:cubicBezTo>
                  <a:cubicBezTo>
                    <a:pt x="13" y="19"/>
                    <a:pt x="12" y="20"/>
                    <a:pt x="12" y="22"/>
                  </a:cubicBezTo>
                  <a:cubicBezTo>
                    <a:pt x="12" y="25"/>
                    <a:pt x="14" y="27"/>
                    <a:pt x="16" y="29"/>
                  </a:cubicBezTo>
                  <a:cubicBezTo>
                    <a:pt x="15" y="29"/>
                    <a:pt x="13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32"/>
                    <a:pt x="15" y="35"/>
                    <a:pt x="19" y="36"/>
                  </a:cubicBezTo>
                  <a:cubicBezTo>
                    <a:pt x="18" y="36"/>
                    <a:pt x="18" y="36"/>
                    <a:pt x="17" y="36"/>
                  </a:cubicBezTo>
                  <a:cubicBezTo>
                    <a:pt x="16" y="36"/>
                    <a:pt x="16" y="36"/>
                    <a:pt x="15" y="36"/>
                  </a:cubicBezTo>
                  <a:cubicBezTo>
                    <a:pt x="16" y="39"/>
                    <a:pt x="20" y="42"/>
                    <a:pt x="23" y="42"/>
                  </a:cubicBezTo>
                  <a:cubicBezTo>
                    <a:pt x="20" y="44"/>
                    <a:pt x="17" y="46"/>
                    <a:pt x="13" y="46"/>
                  </a:cubicBezTo>
                  <a:cubicBezTo>
                    <a:pt x="12" y="46"/>
                    <a:pt x="11" y="46"/>
                    <a:pt x="11" y="46"/>
                  </a:cubicBezTo>
                  <a:cubicBezTo>
                    <a:pt x="14" y="48"/>
                    <a:pt x="19" y="49"/>
                    <a:pt x="24" y="49"/>
                  </a:cubicBezTo>
                  <a:cubicBezTo>
                    <a:pt x="39" y="49"/>
                    <a:pt x="48" y="36"/>
                    <a:pt x="48" y="25"/>
                  </a:cubicBezTo>
                  <a:cubicBezTo>
                    <a:pt x="48" y="25"/>
                    <a:pt x="48" y="25"/>
                    <a:pt x="48" y="24"/>
                  </a:cubicBezTo>
                  <a:cubicBezTo>
                    <a:pt x="49" y="23"/>
                    <a:pt x="51" y="22"/>
                    <a:pt x="52" y="20"/>
                  </a:cubicBezTo>
                  <a:cubicBezTo>
                    <a:pt x="50" y="20"/>
                    <a:pt x="49" y="21"/>
                    <a:pt x="47" y="2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 sz="1125" dirty="0"/>
            </a:p>
          </p:txBody>
        </p:sp>
        <p:sp>
          <p:nvSpPr>
            <p:cNvPr id="12" name="Freeform 129">
              <a:extLst>
                <a:ext uri="{FF2B5EF4-FFF2-40B4-BE49-F238E27FC236}">
                  <a16:creationId xmlns:a16="http://schemas.microsoft.com/office/drawing/2014/main" id="{69AF56E2-9311-472A-9DB5-B05B3EC8F56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429655" y="8593271"/>
              <a:ext cx="226680" cy="230115"/>
            </a:xfrm>
            <a:custGeom>
              <a:avLst/>
              <a:gdLst>
                <a:gd name="T0" fmla="*/ 209550 w 61"/>
                <a:gd name="T1" fmla="*/ 174983 h 62"/>
                <a:gd name="T2" fmla="*/ 171762 w 61"/>
                <a:gd name="T3" fmla="*/ 212725 h 62"/>
                <a:gd name="T4" fmla="*/ 37788 w 61"/>
                <a:gd name="T5" fmla="*/ 212725 h 62"/>
                <a:gd name="T6" fmla="*/ 0 w 61"/>
                <a:gd name="T7" fmla="*/ 174983 h 62"/>
                <a:gd name="T8" fmla="*/ 0 w 61"/>
                <a:gd name="T9" fmla="*/ 41173 h 62"/>
                <a:gd name="T10" fmla="*/ 37788 w 61"/>
                <a:gd name="T11" fmla="*/ 0 h 62"/>
                <a:gd name="T12" fmla="*/ 171762 w 61"/>
                <a:gd name="T13" fmla="*/ 0 h 62"/>
                <a:gd name="T14" fmla="*/ 209550 w 61"/>
                <a:gd name="T15" fmla="*/ 41173 h 62"/>
                <a:gd name="T16" fmla="*/ 209550 w 61"/>
                <a:gd name="T17" fmla="*/ 174983 h 62"/>
                <a:gd name="T18" fmla="*/ 37788 w 61"/>
                <a:gd name="T19" fmla="*/ 41173 h 62"/>
                <a:gd name="T20" fmla="*/ 34352 w 61"/>
                <a:gd name="T21" fmla="*/ 41173 h 62"/>
                <a:gd name="T22" fmla="*/ 34352 w 61"/>
                <a:gd name="T23" fmla="*/ 44604 h 62"/>
                <a:gd name="T24" fmla="*/ 34352 w 61"/>
                <a:gd name="T25" fmla="*/ 61759 h 62"/>
                <a:gd name="T26" fmla="*/ 37788 w 61"/>
                <a:gd name="T27" fmla="*/ 68621 h 62"/>
                <a:gd name="T28" fmla="*/ 144280 w 61"/>
                <a:gd name="T29" fmla="*/ 174983 h 62"/>
                <a:gd name="T30" fmla="*/ 147716 w 61"/>
                <a:gd name="T31" fmla="*/ 178415 h 62"/>
                <a:gd name="T32" fmla="*/ 168327 w 61"/>
                <a:gd name="T33" fmla="*/ 178415 h 62"/>
                <a:gd name="T34" fmla="*/ 168327 w 61"/>
                <a:gd name="T35" fmla="*/ 174983 h 62"/>
                <a:gd name="T36" fmla="*/ 171762 w 61"/>
                <a:gd name="T37" fmla="*/ 174983 h 62"/>
                <a:gd name="T38" fmla="*/ 37788 w 61"/>
                <a:gd name="T39" fmla="*/ 41173 h 62"/>
                <a:gd name="T40" fmla="*/ 37788 w 61"/>
                <a:gd name="T41" fmla="*/ 92638 h 62"/>
                <a:gd name="T42" fmla="*/ 34352 w 61"/>
                <a:gd name="T43" fmla="*/ 96069 h 62"/>
                <a:gd name="T44" fmla="*/ 34352 w 61"/>
                <a:gd name="T45" fmla="*/ 99500 h 62"/>
                <a:gd name="T46" fmla="*/ 34352 w 61"/>
                <a:gd name="T47" fmla="*/ 116656 h 62"/>
                <a:gd name="T48" fmla="*/ 37788 w 61"/>
                <a:gd name="T49" fmla="*/ 120087 h 62"/>
                <a:gd name="T50" fmla="*/ 92752 w 61"/>
                <a:gd name="T51" fmla="*/ 174983 h 62"/>
                <a:gd name="T52" fmla="*/ 96187 w 61"/>
                <a:gd name="T53" fmla="*/ 178415 h 62"/>
                <a:gd name="T54" fmla="*/ 113363 w 61"/>
                <a:gd name="T55" fmla="*/ 178415 h 62"/>
                <a:gd name="T56" fmla="*/ 116798 w 61"/>
                <a:gd name="T57" fmla="*/ 174983 h 62"/>
                <a:gd name="T58" fmla="*/ 116798 w 61"/>
                <a:gd name="T59" fmla="*/ 171552 h 62"/>
                <a:gd name="T60" fmla="*/ 37788 w 61"/>
                <a:gd name="T61" fmla="*/ 92638 h 62"/>
                <a:gd name="T62" fmla="*/ 51529 w 61"/>
                <a:gd name="T63" fmla="*/ 144104 h 62"/>
                <a:gd name="T64" fmla="*/ 34352 w 61"/>
                <a:gd name="T65" fmla="*/ 161259 h 62"/>
                <a:gd name="T66" fmla="*/ 51529 w 61"/>
                <a:gd name="T67" fmla="*/ 178415 h 62"/>
                <a:gd name="T68" fmla="*/ 68705 w 61"/>
                <a:gd name="T69" fmla="*/ 161259 h 62"/>
                <a:gd name="T70" fmla="*/ 51529 w 61"/>
                <a:gd name="T71" fmla="*/ 144104 h 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61" h="62">
                  <a:moveTo>
                    <a:pt x="61" y="51"/>
                  </a:moveTo>
                  <a:cubicBezTo>
                    <a:pt x="61" y="57"/>
                    <a:pt x="56" y="62"/>
                    <a:pt x="50" y="62"/>
                  </a:cubicBezTo>
                  <a:cubicBezTo>
                    <a:pt x="11" y="62"/>
                    <a:pt x="11" y="62"/>
                    <a:pt x="11" y="62"/>
                  </a:cubicBezTo>
                  <a:cubicBezTo>
                    <a:pt x="5" y="62"/>
                    <a:pt x="0" y="57"/>
                    <a:pt x="0" y="5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6"/>
                    <a:pt x="5" y="0"/>
                    <a:pt x="11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56" y="0"/>
                    <a:pt x="61" y="6"/>
                    <a:pt x="61" y="12"/>
                  </a:cubicBezTo>
                  <a:lnTo>
                    <a:pt x="61" y="51"/>
                  </a:lnTo>
                  <a:close/>
                  <a:moveTo>
                    <a:pt x="11" y="12"/>
                  </a:moveTo>
                  <a:cubicBezTo>
                    <a:pt x="11" y="12"/>
                    <a:pt x="11" y="12"/>
                    <a:pt x="10" y="12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9"/>
                    <a:pt x="11" y="20"/>
                    <a:pt x="11" y="20"/>
                  </a:cubicBezTo>
                  <a:cubicBezTo>
                    <a:pt x="28" y="20"/>
                    <a:pt x="42" y="34"/>
                    <a:pt x="42" y="51"/>
                  </a:cubicBezTo>
                  <a:cubicBezTo>
                    <a:pt x="42" y="51"/>
                    <a:pt x="43" y="52"/>
                    <a:pt x="43" y="52"/>
                  </a:cubicBezTo>
                  <a:cubicBezTo>
                    <a:pt x="49" y="52"/>
                    <a:pt x="49" y="52"/>
                    <a:pt x="49" y="52"/>
                  </a:cubicBezTo>
                  <a:cubicBezTo>
                    <a:pt x="49" y="52"/>
                    <a:pt x="49" y="52"/>
                    <a:pt x="49" y="51"/>
                  </a:cubicBezTo>
                  <a:cubicBezTo>
                    <a:pt x="50" y="51"/>
                    <a:pt x="50" y="51"/>
                    <a:pt x="50" y="51"/>
                  </a:cubicBezTo>
                  <a:cubicBezTo>
                    <a:pt x="49" y="30"/>
                    <a:pt x="32" y="13"/>
                    <a:pt x="11" y="12"/>
                  </a:cubicBezTo>
                  <a:close/>
                  <a:moveTo>
                    <a:pt x="11" y="27"/>
                  </a:moveTo>
                  <a:cubicBezTo>
                    <a:pt x="11" y="27"/>
                    <a:pt x="11" y="28"/>
                    <a:pt x="10" y="28"/>
                  </a:cubicBezTo>
                  <a:cubicBezTo>
                    <a:pt x="10" y="28"/>
                    <a:pt x="10" y="28"/>
                    <a:pt x="10" y="29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0" y="35"/>
                    <a:pt x="11" y="35"/>
                    <a:pt x="11" y="35"/>
                  </a:cubicBezTo>
                  <a:cubicBezTo>
                    <a:pt x="19" y="36"/>
                    <a:pt x="26" y="42"/>
                    <a:pt x="27" y="51"/>
                  </a:cubicBezTo>
                  <a:cubicBezTo>
                    <a:pt x="27" y="51"/>
                    <a:pt x="27" y="52"/>
                    <a:pt x="28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2"/>
                    <a:pt x="34" y="52"/>
                    <a:pt x="34" y="51"/>
                  </a:cubicBezTo>
                  <a:cubicBezTo>
                    <a:pt x="34" y="51"/>
                    <a:pt x="34" y="51"/>
                    <a:pt x="34" y="50"/>
                  </a:cubicBezTo>
                  <a:cubicBezTo>
                    <a:pt x="34" y="38"/>
                    <a:pt x="24" y="28"/>
                    <a:pt x="11" y="27"/>
                  </a:cubicBezTo>
                  <a:close/>
                  <a:moveTo>
                    <a:pt x="15" y="42"/>
                  </a:moveTo>
                  <a:cubicBezTo>
                    <a:pt x="12" y="42"/>
                    <a:pt x="10" y="44"/>
                    <a:pt x="10" y="47"/>
                  </a:cubicBezTo>
                  <a:cubicBezTo>
                    <a:pt x="10" y="50"/>
                    <a:pt x="12" y="52"/>
                    <a:pt x="15" y="52"/>
                  </a:cubicBezTo>
                  <a:cubicBezTo>
                    <a:pt x="18" y="52"/>
                    <a:pt x="20" y="50"/>
                    <a:pt x="20" y="47"/>
                  </a:cubicBezTo>
                  <a:cubicBezTo>
                    <a:pt x="20" y="44"/>
                    <a:pt x="18" y="42"/>
                    <a:pt x="15" y="4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 sz="1125" dirty="0"/>
            </a:p>
          </p:txBody>
        </p:sp>
        <p:sp>
          <p:nvSpPr>
            <p:cNvPr id="13" name="Freeform 188">
              <a:extLst>
                <a:ext uri="{FF2B5EF4-FFF2-40B4-BE49-F238E27FC236}">
                  <a16:creationId xmlns:a16="http://schemas.microsoft.com/office/drawing/2014/main" id="{DD508528-9BA8-4507-B14C-6838496ABFE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26112" y="9828285"/>
              <a:ext cx="233767" cy="230115"/>
            </a:xfrm>
            <a:custGeom>
              <a:avLst/>
              <a:gdLst>
                <a:gd name="T0" fmla="*/ 165315 w 59"/>
                <a:gd name="T1" fmla="*/ 200025 h 58"/>
                <a:gd name="T2" fmla="*/ 141207 w 59"/>
                <a:gd name="T3" fmla="*/ 200025 h 58"/>
                <a:gd name="T4" fmla="*/ 141207 w 59"/>
                <a:gd name="T5" fmla="*/ 120705 h 58"/>
                <a:gd name="T6" fmla="*/ 165315 w 59"/>
                <a:gd name="T7" fmla="*/ 120705 h 58"/>
                <a:gd name="T8" fmla="*/ 168759 w 59"/>
                <a:gd name="T9" fmla="*/ 89666 h 58"/>
                <a:gd name="T10" fmla="*/ 141207 w 59"/>
                <a:gd name="T11" fmla="*/ 89666 h 58"/>
                <a:gd name="T12" fmla="*/ 141207 w 59"/>
                <a:gd name="T13" fmla="*/ 72423 h 58"/>
                <a:gd name="T14" fmla="*/ 154983 w 59"/>
                <a:gd name="T15" fmla="*/ 58628 h 58"/>
                <a:gd name="T16" fmla="*/ 172203 w 59"/>
                <a:gd name="T17" fmla="*/ 58628 h 58"/>
                <a:gd name="T18" fmla="*/ 172203 w 59"/>
                <a:gd name="T19" fmla="*/ 31038 h 58"/>
                <a:gd name="T20" fmla="*/ 148095 w 59"/>
                <a:gd name="T21" fmla="*/ 27590 h 58"/>
                <a:gd name="T22" fmla="*/ 110210 w 59"/>
                <a:gd name="T23" fmla="*/ 68974 h 58"/>
                <a:gd name="T24" fmla="*/ 110210 w 59"/>
                <a:gd name="T25" fmla="*/ 89666 h 58"/>
                <a:gd name="T26" fmla="*/ 82658 w 59"/>
                <a:gd name="T27" fmla="*/ 89666 h 58"/>
                <a:gd name="T28" fmla="*/ 82658 w 59"/>
                <a:gd name="T29" fmla="*/ 120705 h 58"/>
                <a:gd name="T30" fmla="*/ 110210 w 59"/>
                <a:gd name="T31" fmla="*/ 120705 h 58"/>
                <a:gd name="T32" fmla="*/ 110210 w 59"/>
                <a:gd name="T33" fmla="*/ 200025 h 58"/>
                <a:gd name="T34" fmla="*/ 37885 w 59"/>
                <a:gd name="T35" fmla="*/ 200025 h 58"/>
                <a:gd name="T36" fmla="*/ 0 w 59"/>
                <a:gd name="T37" fmla="*/ 162089 h 58"/>
                <a:gd name="T38" fmla="*/ 0 w 59"/>
                <a:gd name="T39" fmla="*/ 34487 h 58"/>
                <a:gd name="T40" fmla="*/ 37885 w 59"/>
                <a:gd name="T41" fmla="*/ 0 h 58"/>
                <a:gd name="T42" fmla="*/ 165315 w 59"/>
                <a:gd name="T43" fmla="*/ 0 h 58"/>
                <a:gd name="T44" fmla="*/ 203200 w 59"/>
                <a:gd name="T45" fmla="*/ 34487 h 58"/>
                <a:gd name="T46" fmla="*/ 203200 w 59"/>
                <a:gd name="T47" fmla="*/ 162089 h 58"/>
                <a:gd name="T48" fmla="*/ 165315 w 59"/>
                <a:gd name="T49" fmla="*/ 200025 h 5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59" h="58">
                  <a:moveTo>
                    <a:pt x="48" y="58"/>
                  </a:moveTo>
                  <a:cubicBezTo>
                    <a:pt x="41" y="58"/>
                    <a:pt x="41" y="58"/>
                    <a:pt x="41" y="58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9" y="26"/>
                    <a:pt x="49" y="26"/>
                    <a:pt x="49" y="26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41" y="21"/>
                    <a:pt x="41" y="21"/>
                    <a:pt x="41" y="21"/>
                  </a:cubicBezTo>
                  <a:cubicBezTo>
                    <a:pt x="41" y="18"/>
                    <a:pt x="42" y="17"/>
                    <a:pt x="45" y="17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49" y="9"/>
                    <a:pt x="47" y="8"/>
                    <a:pt x="43" y="8"/>
                  </a:cubicBezTo>
                  <a:cubicBezTo>
                    <a:pt x="37" y="8"/>
                    <a:pt x="32" y="12"/>
                    <a:pt x="32" y="20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32" y="58"/>
                    <a:pt x="32" y="58"/>
                    <a:pt x="32" y="58"/>
                  </a:cubicBezTo>
                  <a:cubicBezTo>
                    <a:pt x="11" y="58"/>
                    <a:pt x="11" y="58"/>
                    <a:pt x="11" y="58"/>
                  </a:cubicBezTo>
                  <a:cubicBezTo>
                    <a:pt x="5" y="58"/>
                    <a:pt x="0" y="53"/>
                    <a:pt x="0" y="47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1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4" y="0"/>
                    <a:pt x="59" y="4"/>
                    <a:pt x="59" y="10"/>
                  </a:cubicBezTo>
                  <a:cubicBezTo>
                    <a:pt x="59" y="47"/>
                    <a:pt x="59" y="47"/>
                    <a:pt x="59" y="47"/>
                  </a:cubicBezTo>
                  <a:cubicBezTo>
                    <a:pt x="59" y="53"/>
                    <a:pt x="54" y="58"/>
                    <a:pt x="48" y="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125" dirty="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47C10F62-5A50-4363-86D5-5C6C5A68F611}"/>
              </a:ext>
            </a:extLst>
          </p:cNvPr>
          <p:cNvSpPr txBox="1"/>
          <p:nvPr userDrawn="1"/>
        </p:nvSpPr>
        <p:spPr>
          <a:xfrm rot="10800000" flipV="1">
            <a:off x="11185351" y="170173"/>
            <a:ext cx="9488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2500" b="1" i="0" smtClean="0">
                <a:solidFill>
                  <a:schemeClr val="bg1">
                    <a:alpha val="15000"/>
                  </a:schemeClr>
                </a:solidFill>
                <a:latin typeface="+mj-lt"/>
                <a:ea typeface="Roboto Condensed" panose="02000000000000000000" pitchFamily="2" charset="0"/>
                <a:cs typeface="Segoe UI" panose="020B0502040204020203" pitchFamily="34" charset="0"/>
              </a:rPr>
              <a:pPr algn="ctr"/>
              <a:t>‹nº›</a:t>
            </a:fld>
            <a:endParaRPr lang="id-ID" sz="8625" b="1" i="0" dirty="0">
              <a:solidFill>
                <a:schemeClr val="bg1">
                  <a:alpha val="15000"/>
                </a:schemeClr>
              </a:solidFill>
              <a:latin typeface="+mj-lt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8B4A8AB-5D1A-4B8D-BD76-A592DE719BF6}"/>
              </a:ext>
            </a:extLst>
          </p:cNvPr>
          <p:cNvSpPr/>
          <p:nvPr userDrawn="1"/>
        </p:nvSpPr>
        <p:spPr>
          <a:xfrm>
            <a:off x="12052573" y="970969"/>
            <a:ext cx="139426" cy="278423"/>
          </a:xfrm>
          <a:custGeom>
            <a:avLst/>
            <a:gdLst>
              <a:gd name="connsiteX0" fmla="*/ 222736 w 222736"/>
              <a:gd name="connsiteY0" fmla="*/ 0 h 445476"/>
              <a:gd name="connsiteX1" fmla="*/ 222736 w 222736"/>
              <a:gd name="connsiteY1" fmla="*/ 114224 h 445476"/>
              <a:gd name="connsiteX2" fmla="*/ 180500 w 222736"/>
              <a:gd name="connsiteY2" fmla="*/ 122751 h 445476"/>
              <a:gd name="connsiteX3" fmla="*/ 114224 w 222736"/>
              <a:gd name="connsiteY3" fmla="*/ 222738 h 445476"/>
              <a:gd name="connsiteX4" fmla="*/ 180500 w 222736"/>
              <a:gd name="connsiteY4" fmla="*/ 322724 h 445476"/>
              <a:gd name="connsiteX5" fmla="*/ 222736 w 222736"/>
              <a:gd name="connsiteY5" fmla="*/ 331251 h 445476"/>
              <a:gd name="connsiteX6" fmla="*/ 222736 w 222736"/>
              <a:gd name="connsiteY6" fmla="*/ 445476 h 445476"/>
              <a:gd name="connsiteX7" fmla="*/ 136038 w 222736"/>
              <a:gd name="connsiteY7" fmla="*/ 427972 h 445476"/>
              <a:gd name="connsiteX8" fmla="*/ 0 w 222736"/>
              <a:gd name="connsiteY8" fmla="*/ 222738 h 445476"/>
              <a:gd name="connsiteX9" fmla="*/ 136038 w 222736"/>
              <a:gd name="connsiteY9" fmla="*/ 17503 h 445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2736" h="445476">
                <a:moveTo>
                  <a:pt x="222736" y="0"/>
                </a:moveTo>
                <a:lnTo>
                  <a:pt x="222736" y="114224"/>
                </a:lnTo>
                <a:lnTo>
                  <a:pt x="180500" y="122751"/>
                </a:lnTo>
                <a:cubicBezTo>
                  <a:pt x="141552" y="139225"/>
                  <a:pt x="114224" y="177790"/>
                  <a:pt x="114224" y="222738"/>
                </a:cubicBezTo>
                <a:cubicBezTo>
                  <a:pt x="114224" y="267685"/>
                  <a:pt x="141552" y="306251"/>
                  <a:pt x="180500" y="322724"/>
                </a:cubicBezTo>
                <a:lnTo>
                  <a:pt x="222736" y="331251"/>
                </a:lnTo>
                <a:lnTo>
                  <a:pt x="222736" y="445476"/>
                </a:lnTo>
                <a:lnTo>
                  <a:pt x="136038" y="427972"/>
                </a:lnTo>
                <a:cubicBezTo>
                  <a:pt x="56094" y="394159"/>
                  <a:pt x="0" y="314999"/>
                  <a:pt x="0" y="222738"/>
                </a:cubicBezTo>
                <a:cubicBezTo>
                  <a:pt x="0" y="130476"/>
                  <a:pt x="56094" y="51317"/>
                  <a:pt x="136038" y="1750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</p:spTree>
    <p:extLst>
      <p:ext uri="{BB962C8B-B14F-4D97-AF65-F5344CB8AC3E}">
        <p14:creationId xmlns:p14="http://schemas.microsoft.com/office/powerpoint/2010/main" val="877849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9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28E1581-AA73-4C42-8D07-8A86E44131A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952694" y="1699462"/>
            <a:ext cx="4307952" cy="4301289"/>
          </a:xfrm>
          <a:custGeom>
            <a:avLst/>
            <a:gdLst>
              <a:gd name="connsiteX0" fmla="*/ 3441032 w 6882065"/>
              <a:gd name="connsiteY0" fmla="*/ 0 h 6882063"/>
              <a:gd name="connsiteX1" fmla="*/ 6882065 w 6882065"/>
              <a:gd name="connsiteY1" fmla="*/ 3441032 h 6882063"/>
              <a:gd name="connsiteX2" fmla="*/ 3441032 w 6882065"/>
              <a:gd name="connsiteY2" fmla="*/ 6882063 h 6882063"/>
              <a:gd name="connsiteX3" fmla="*/ 0 w 6882065"/>
              <a:gd name="connsiteY3" fmla="*/ 3441032 h 6882063"/>
              <a:gd name="connsiteX4" fmla="*/ 3441032 w 6882065"/>
              <a:gd name="connsiteY4" fmla="*/ 0 h 6882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2065" h="6882063">
                <a:moveTo>
                  <a:pt x="3441032" y="0"/>
                </a:moveTo>
                <a:cubicBezTo>
                  <a:pt x="5341463" y="0"/>
                  <a:pt x="6882065" y="1540603"/>
                  <a:pt x="6882065" y="3441032"/>
                </a:cubicBezTo>
                <a:cubicBezTo>
                  <a:pt x="6882065" y="5341461"/>
                  <a:pt x="5341463" y="6882063"/>
                  <a:pt x="3441032" y="6882063"/>
                </a:cubicBezTo>
                <a:cubicBezTo>
                  <a:pt x="1540602" y="6882063"/>
                  <a:pt x="0" y="5341461"/>
                  <a:pt x="0" y="3441032"/>
                </a:cubicBezTo>
                <a:cubicBezTo>
                  <a:pt x="0" y="1540603"/>
                  <a:pt x="1540602" y="0"/>
                  <a:pt x="3441032" y="0"/>
                </a:cubicBezTo>
                <a:close/>
              </a:path>
            </a:pathLst>
          </a:custGeom>
          <a:solidFill>
            <a:schemeClr val="bg1">
              <a:lumMod val="95000"/>
              <a:alpha val="20000"/>
            </a:schemeClr>
          </a:solidFill>
        </p:spPr>
        <p:txBody>
          <a:bodyPr wrap="square">
            <a:noAutofit/>
          </a:bodyPr>
          <a:lstStyle>
            <a:lvl1pPr marL="0" marR="0" indent="0" algn="l" defTabSz="912971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5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2971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628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259175B-1186-47E8-8A55-1565ABC6D7C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535596" y="872556"/>
            <a:ext cx="5120808" cy="5112889"/>
          </a:xfrm>
          <a:custGeom>
            <a:avLst/>
            <a:gdLst>
              <a:gd name="connsiteX0" fmla="*/ 1776407 w 8180624"/>
              <a:gd name="connsiteY0" fmla="*/ 0 h 8180623"/>
              <a:gd name="connsiteX1" fmla="*/ 3032514 w 8180624"/>
              <a:gd name="connsiteY1" fmla="*/ 520297 h 8180623"/>
              <a:gd name="connsiteX2" fmla="*/ 4090313 w 8180624"/>
              <a:gd name="connsiteY2" fmla="*/ 1578095 h 8180623"/>
              <a:gd name="connsiteX3" fmla="*/ 5148110 w 8180624"/>
              <a:gd name="connsiteY3" fmla="*/ 520298 h 8180623"/>
              <a:gd name="connsiteX4" fmla="*/ 7660328 w 8180624"/>
              <a:gd name="connsiteY4" fmla="*/ 520297 h 8180623"/>
              <a:gd name="connsiteX5" fmla="*/ 7660328 w 8180624"/>
              <a:gd name="connsiteY5" fmla="*/ 3032515 h 8180623"/>
              <a:gd name="connsiteX6" fmla="*/ 6602530 w 8180624"/>
              <a:gd name="connsiteY6" fmla="*/ 4090313 h 8180623"/>
              <a:gd name="connsiteX7" fmla="*/ 7660327 w 8180624"/>
              <a:gd name="connsiteY7" fmla="*/ 5148110 h 8180623"/>
              <a:gd name="connsiteX8" fmla="*/ 7660327 w 8180624"/>
              <a:gd name="connsiteY8" fmla="*/ 7660327 h 8180623"/>
              <a:gd name="connsiteX9" fmla="*/ 5148110 w 8180624"/>
              <a:gd name="connsiteY9" fmla="*/ 7660327 h 8180623"/>
              <a:gd name="connsiteX10" fmla="*/ 4090312 w 8180624"/>
              <a:gd name="connsiteY10" fmla="*/ 6602529 h 8180623"/>
              <a:gd name="connsiteX11" fmla="*/ 3032514 w 8180624"/>
              <a:gd name="connsiteY11" fmla="*/ 7660326 h 8180623"/>
              <a:gd name="connsiteX12" fmla="*/ 520298 w 8180624"/>
              <a:gd name="connsiteY12" fmla="*/ 7660326 h 8180623"/>
              <a:gd name="connsiteX13" fmla="*/ 520298 w 8180624"/>
              <a:gd name="connsiteY13" fmla="*/ 5148110 h 8180623"/>
              <a:gd name="connsiteX14" fmla="*/ 1578096 w 8180624"/>
              <a:gd name="connsiteY14" fmla="*/ 4090312 h 8180623"/>
              <a:gd name="connsiteX15" fmla="*/ 520298 w 8180624"/>
              <a:gd name="connsiteY15" fmla="*/ 3032514 h 8180623"/>
              <a:gd name="connsiteX16" fmla="*/ 520298 w 8180624"/>
              <a:gd name="connsiteY16" fmla="*/ 520297 h 8180623"/>
              <a:gd name="connsiteX17" fmla="*/ 1776407 w 8180624"/>
              <a:gd name="connsiteY17" fmla="*/ 0 h 818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8180624" h="8180623">
                <a:moveTo>
                  <a:pt x="1776407" y="0"/>
                </a:moveTo>
                <a:cubicBezTo>
                  <a:pt x="2231028" y="0"/>
                  <a:pt x="2685650" y="173433"/>
                  <a:pt x="3032514" y="520297"/>
                </a:cubicBezTo>
                <a:lnTo>
                  <a:pt x="4090313" y="1578095"/>
                </a:lnTo>
                <a:lnTo>
                  <a:pt x="5148110" y="520298"/>
                </a:lnTo>
                <a:cubicBezTo>
                  <a:pt x="5841840" y="-173432"/>
                  <a:pt x="6966598" y="-173432"/>
                  <a:pt x="7660328" y="520297"/>
                </a:cubicBezTo>
                <a:cubicBezTo>
                  <a:pt x="8354057" y="1214027"/>
                  <a:pt x="8354057" y="2338785"/>
                  <a:pt x="7660328" y="3032515"/>
                </a:cubicBezTo>
                <a:lnTo>
                  <a:pt x="6602530" y="4090313"/>
                </a:lnTo>
                <a:lnTo>
                  <a:pt x="7660327" y="5148110"/>
                </a:lnTo>
                <a:cubicBezTo>
                  <a:pt x="8354056" y="5841840"/>
                  <a:pt x="8354057" y="6966597"/>
                  <a:pt x="7660327" y="7660327"/>
                </a:cubicBezTo>
                <a:cubicBezTo>
                  <a:pt x="6966597" y="8354056"/>
                  <a:pt x="5841840" y="8354056"/>
                  <a:pt x="5148110" y="7660327"/>
                </a:cubicBezTo>
                <a:lnTo>
                  <a:pt x="4090312" y="6602529"/>
                </a:lnTo>
                <a:lnTo>
                  <a:pt x="3032514" y="7660326"/>
                </a:lnTo>
                <a:cubicBezTo>
                  <a:pt x="2338785" y="8354055"/>
                  <a:pt x="1214027" y="8354056"/>
                  <a:pt x="520298" y="7660326"/>
                </a:cubicBezTo>
                <a:cubicBezTo>
                  <a:pt x="-173432" y="6966598"/>
                  <a:pt x="-173432" y="5841840"/>
                  <a:pt x="520298" y="5148110"/>
                </a:cubicBezTo>
                <a:lnTo>
                  <a:pt x="1578096" y="4090312"/>
                </a:lnTo>
                <a:lnTo>
                  <a:pt x="520298" y="3032514"/>
                </a:lnTo>
                <a:cubicBezTo>
                  <a:pt x="-173432" y="2338785"/>
                  <a:pt x="-173432" y="1214027"/>
                  <a:pt x="520298" y="520297"/>
                </a:cubicBezTo>
                <a:cubicBezTo>
                  <a:pt x="867162" y="173432"/>
                  <a:pt x="1321784" y="0"/>
                  <a:pt x="1776407" y="0"/>
                </a:cubicBezTo>
                <a:close/>
              </a:path>
            </a:pathLst>
          </a:custGeom>
          <a:solidFill>
            <a:schemeClr val="bg1">
              <a:lumMod val="95000"/>
              <a:alpha val="20000"/>
            </a:schemeClr>
          </a:solidFill>
        </p:spPr>
        <p:txBody>
          <a:bodyPr wrap="square">
            <a:noAutofit/>
          </a:bodyPr>
          <a:lstStyle>
            <a:lvl1pPr marL="0" marR="0" indent="0" algn="l" defTabSz="912971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5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2971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01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BB21B2D-C936-4AE9-96FB-4E84BDF090A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207795" cy="6858000"/>
          </a:xfrm>
          <a:custGeom>
            <a:avLst/>
            <a:gdLst>
              <a:gd name="connsiteX0" fmla="*/ 0 w 9917115"/>
              <a:gd name="connsiteY0" fmla="*/ 0 h 10972800"/>
              <a:gd name="connsiteX1" fmla="*/ 9917115 w 9917115"/>
              <a:gd name="connsiteY1" fmla="*/ 0 h 10972800"/>
              <a:gd name="connsiteX2" fmla="*/ 9917115 w 9917115"/>
              <a:gd name="connsiteY2" fmla="*/ 3749439 h 10972800"/>
              <a:gd name="connsiteX3" fmla="*/ 9916476 w 9917115"/>
              <a:gd name="connsiteY3" fmla="*/ 3753485 h 10972800"/>
              <a:gd name="connsiteX4" fmla="*/ 9912031 w 9917115"/>
              <a:gd name="connsiteY4" fmla="*/ 3777615 h 10972800"/>
              <a:gd name="connsiteX5" fmla="*/ 9906951 w 9917115"/>
              <a:gd name="connsiteY5" fmla="*/ 3802380 h 10972800"/>
              <a:gd name="connsiteX6" fmla="*/ 9901871 w 9917115"/>
              <a:gd name="connsiteY6" fmla="*/ 3825876 h 10972800"/>
              <a:gd name="connsiteX7" fmla="*/ 9896791 w 9917115"/>
              <a:gd name="connsiteY7" fmla="*/ 3850640 h 10972800"/>
              <a:gd name="connsiteX8" fmla="*/ 9890440 w 9917115"/>
              <a:gd name="connsiteY8" fmla="*/ 3874770 h 10972800"/>
              <a:gd name="connsiteX9" fmla="*/ 9884092 w 9917115"/>
              <a:gd name="connsiteY9" fmla="*/ 3898899 h 10972800"/>
              <a:gd name="connsiteX10" fmla="*/ 9877742 w 9917115"/>
              <a:gd name="connsiteY10" fmla="*/ 3922395 h 10972800"/>
              <a:gd name="connsiteX11" fmla="*/ 9871391 w 9917115"/>
              <a:gd name="connsiteY11" fmla="*/ 3943984 h 10972800"/>
              <a:gd name="connsiteX12" fmla="*/ 9865040 w 9917115"/>
              <a:gd name="connsiteY12" fmla="*/ 3965575 h 10972800"/>
              <a:gd name="connsiteX13" fmla="*/ 9858056 w 9917115"/>
              <a:gd name="connsiteY13" fmla="*/ 3985260 h 10972800"/>
              <a:gd name="connsiteX14" fmla="*/ 9851706 w 9917115"/>
              <a:gd name="connsiteY14" fmla="*/ 4003676 h 10972800"/>
              <a:gd name="connsiteX15" fmla="*/ 9840911 w 9917115"/>
              <a:gd name="connsiteY15" fmla="*/ 4036695 h 10972800"/>
              <a:gd name="connsiteX16" fmla="*/ 9831386 w 9917115"/>
              <a:gd name="connsiteY16" fmla="*/ 4061460 h 10972800"/>
              <a:gd name="connsiteX17" fmla="*/ 9825036 w 9917115"/>
              <a:gd name="connsiteY17" fmla="*/ 4077335 h 10972800"/>
              <a:gd name="connsiteX18" fmla="*/ 9823132 w 9917115"/>
              <a:gd name="connsiteY18" fmla="*/ 4082415 h 10972800"/>
              <a:gd name="connsiteX19" fmla="*/ 9821226 w 9917115"/>
              <a:gd name="connsiteY19" fmla="*/ 4088130 h 10972800"/>
              <a:gd name="connsiteX20" fmla="*/ 9814876 w 9917115"/>
              <a:gd name="connsiteY20" fmla="*/ 4104005 h 10972800"/>
              <a:gd name="connsiteX21" fmla="*/ 9804716 w 9917115"/>
              <a:gd name="connsiteY21" fmla="*/ 4128770 h 10972800"/>
              <a:gd name="connsiteX22" fmla="*/ 9790746 w 9917115"/>
              <a:gd name="connsiteY22" fmla="*/ 4159885 h 10972800"/>
              <a:gd name="connsiteX23" fmla="*/ 9782492 w 9917115"/>
              <a:gd name="connsiteY23" fmla="*/ 4177664 h 10972800"/>
              <a:gd name="connsiteX24" fmla="*/ 9772966 w 9917115"/>
              <a:gd name="connsiteY24" fmla="*/ 4196715 h 10972800"/>
              <a:gd name="connsiteX25" fmla="*/ 9763440 w 9917115"/>
              <a:gd name="connsiteY25" fmla="*/ 4216401 h 10972800"/>
              <a:gd name="connsiteX26" fmla="*/ 9753280 w 9917115"/>
              <a:gd name="connsiteY26" fmla="*/ 4236720 h 10972800"/>
              <a:gd name="connsiteX27" fmla="*/ 9742486 w 9917115"/>
              <a:gd name="connsiteY27" fmla="*/ 4258311 h 10972800"/>
              <a:gd name="connsiteX28" fmla="*/ 9730422 w 9917115"/>
              <a:gd name="connsiteY28" fmla="*/ 4279899 h 10972800"/>
              <a:gd name="connsiteX29" fmla="*/ 9718356 w 9917115"/>
              <a:gd name="connsiteY29" fmla="*/ 4301490 h 10972800"/>
              <a:gd name="connsiteX30" fmla="*/ 9705656 w 9917115"/>
              <a:gd name="connsiteY30" fmla="*/ 4323080 h 10972800"/>
              <a:gd name="connsiteX31" fmla="*/ 9692956 w 9917115"/>
              <a:gd name="connsiteY31" fmla="*/ 4344671 h 10972800"/>
              <a:gd name="connsiteX32" fmla="*/ 9679622 w 9917115"/>
              <a:gd name="connsiteY32" fmla="*/ 4365624 h 10972800"/>
              <a:gd name="connsiteX33" fmla="*/ 9666287 w 9917115"/>
              <a:gd name="connsiteY33" fmla="*/ 4386579 h 10972800"/>
              <a:gd name="connsiteX34" fmla="*/ 9652951 w 9917115"/>
              <a:gd name="connsiteY34" fmla="*/ 4406264 h 10972800"/>
              <a:gd name="connsiteX35" fmla="*/ 9640252 w 9917115"/>
              <a:gd name="connsiteY35" fmla="*/ 4425315 h 10972800"/>
              <a:gd name="connsiteX36" fmla="*/ 9627551 w 9917115"/>
              <a:gd name="connsiteY36" fmla="*/ 4443730 h 10972800"/>
              <a:gd name="connsiteX37" fmla="*/ 9615487 w 9917115"/>
              <a:gd name="connsiteY37" fmla="*/ 4460240 h 10972800"/>
              <a:gd name="connsiteX38" fmla="*/ 9603422 w 9917115"/>
              <a:gd name="connsiteY38" fmla="*/ 4476115 h 10972800"/>
              <a:gd name="connsiteX39" fmla="*/ 9583102 w 9917115"/>
              <a:gd name="connsiteY39" fmla="*/ 4503419 h 10972800"/>
              <a:gd name="connsiteX40" fmla="*/ 9566591 w 9917115"/>
              <a:gd name="connsiteY40" fmla="*/ 4524375 h 10972800"/>
              <a:gd name="connsiteX41" fmla="*/ 9555796 w 9917115"/>
              <a:gd name="connsiteY41" fmla="*/ 4537076 h 10972800"/>
              <a:gd name="connsiteX42" fmla="*/ 9551986 w 9917115"/>
              <a:gd name="connsiteY42" fmla="*/ 4542156 h 10972800"/>
              <a:gd name="connsiteX43" fmla="*/ 9548175 w 9917115"/>
              <a:gd name="connsiteY43" fmla="*/ 4546600 h 10972800"/>
              <a:gd name="connsiteX44" fmla="*/ 9537382 w 9917115"/>
              <a:gd name="connsiteY44" fmla="*/ 4559935 h 10972800"/>
              <a:gd name="connsiteX45" fmla="*/ 9520236 w 9917115"/>
              <a:gd name="connsiteY45" fmla="*/ 4579619 h 10972800"/>
              <a:gd name="connsiteX46" fmla="*/ 9497375 w 9917115"/>
              <a:gd name="connsiteY46" fmla="*/ 4605019 h 10972800"/>
              <a:gd name="connsiteX47" fmla="*/ 9484040 w 9917115"/>
              <a:gd name="connsiteY47" fmla="*/ 4619624 h 10972800"/>
              <a:gd name="connsiteX48" fmla="*/ 9470071 w 9917115"/>
              <a:gd name="connsiteY48" fmla="*/ 4634864 h 10972800"/>
              <a:gd name="connsiteX49" fmla="*/ 9454196 w 9917115"/>
              <a:gd name="connsiteY49" fmla="*/ 4651375 h 10972800"/>
              <a:gd name="connsiteX50" fmla="*/ 9437686 w 9917115"/>
              <a:gd name="connsiteY50" fmla="*/ 4666616 h 10972800"/>
              <a:gd name="connsiteX51" fmla="*/ 9421176 w 9917115"/>
              <a:gd name="connsiteY51" fmla="*/ 4683760 h 10972800"/>
              <a:gd name="connsiteX52" fmla="*/ 9403396 w 9917115"/>
              <a:gd name="connsiteY52" fmla="*/ 4700271 h 10972800"/>
              <a:gd name="connsiteX53" fmla="*/ 9384982 w 9917115"/>
              <a:gd name="connsiteY53" fmla="*/ 4717416 h 10972800"/>
              <a:gd name="connsiteX54" fmla="*/ 9366566 w 9917115"/>
              <a:gd name="connsiteY54" fmla="*/ 4733926 h 10972800"/>
              <a:gd name="connsiteX55" fmla="*/ 9348151 w 9917115"/>
              <a:gd name="connsiteY55" fmla="*/ 4750435 h 10972800"/>
              <a:gd name="connsiteX56" fmla="*/ 9328466 w 9917115"/>
              <a:gd name="connsiteY56" fmla="*/ 4766944 h 10972800"/>
              <a:gd name="connsiteX57" fmla="*/ 9309416 w 9917115"/>
              <a:gd name="connsiteY57" fmla="*/ 4782820 h 10972800"/>
              <a:gd name="connsiteX58" fmla="*/ 9291000 w 9917115"/>
              <a:gd name="connsiteY58" fmla="*/ 4797424 h 10972800"/>
              <a:gd name="connsiteX59" fmla="*/ 9273222 w 9917115"/>
              <a:gd name="connsiteY59" fmla="*/ 4811395 h 10972800"/>
              <a:gd name="connsiteX60" fmla="*/ 9255440 w 9917115"/>
              <a:gd name="connsiteY60" fmla="*/ 4824730 h 10972800"/>
              <a:gd name="connsiteX61" fmla="*/ 9238296 w 9917115"/>
              <a:gd name="connsiteY61" fmla="*/ 4837431 h 10972800"/>
              <a:gd name="connsiteX62" fmla="*/ 9222422 w 9917115"/>
              <a:gd name="connsiteY62" fmla="*/ 4848859 h 10972800"/>
              <a:gd name="connsiteX63" fmla="*/ 9194480 w 9917115"/>
              <a:gd name="connsiteY63" fmla="*/ 4868544 h 10972800"/>
              <a:gd name="connsiteX64" fmla="*/ 9172255 w 9917115"/>
              <a:gd name="connsiteY64" fmla="*/ 4883151 h 10972800"/>
              <a:gd name="connsiteX65" fmla="*/ 9158287 w 9917115"/>
              <a:gd name="connsiteY65" fmla="*/ 4892676 h 10972800"/>
              <a:gd name="connsiteX66" fmla="*/ 9153206 w 9917115"/>
              <a:gd name="connsiteY66" fmla="*/ 4895215 h 10972800"/>
              <a:gd name="connsiteX67" fmla="*/ 9148127 w 9917115"/>
              <a:gd name="connsiteY67" fmla="*/ 4898391 h 10972800"/>
              <a:gd name="connsiteX68" fmla="*/ 9134156 w 9917115"/>
              <a:gd name="connsiteY68" fmla="*/ 4907280 h 10972800"/>
              <a:gd name="connsiteX69" fmla="*/ 9111295 w 9917115"/>
              <a:gd name="connsiteY69" fmla="*/ 4921250 h 10972800"/>
              <a:gd name="connsiteX70" fmla="*/ 9081452 w 9917115"/>
              <a:gd name="connsiteY70" fmla="*/ 4939031 h 10972800"/>
              <a:gd name="connsiteX71" fmla="*/ 9064306 w 9917115"/>
              <a:gd name="connsiteY71" fmla="*/ 4948555 h 10972800"/>
              <a:gd name="connsiteX72" fmla="*/ 9045890 w 9917115"/>
              <a:gd name="connsiteY72" fmla="*/ 4958715 h 10972800"/>
              <a:gd name="connsiteX73" fmla="*/ 9026840 w 9917115"/>
              <a:gd name="connsiteY73" fmla="*/ 4969511 h 10972800"/>
              <a:gd name="connsiteX74" fmla="*/ 9006520 w 9917115"/>
              <a:gd name="connsiteY74" fmla="*/ 4979671 h 10972800"/>
              <a:gd name="connsiteX75" fmla="*/ 8984296 w 9917115"/>
              <a:gd name="connsiteY75" fmla="*/ 4990465 h 10972800"/>
              <a:gd name="connsiteX76" fmla="*/ 8962706 w 9917115"/>
              <a:gd name="connsiteY76" fmla="*/ 5000624 h 10972800"/>
              <a:gd name="connsiteX77" fmla="*/ 8939846 w 9917115"/>
              <a:gd name="connsiteY77" fmla="*/ 5012055 h 10972800"/>
              <a:gd name="connsiteX78" fmla="*/ 8916986 w 9917115"/>
              <a:gd name="connsiteY78" fmla="*/ 5021579 h 10972800"/>
              <a:gd name="connsiteX79" fmla="*/ 8894127 w 9917115"/>
              <a:gd name="connsiteY79" fmla="*/ 5031739 h 10972800"/>
              <a:gd name="connsiteX80" fmla="*/ 8871266 w 9917115"/>
              <a:gd name="connsiteY80" fmla="*/ 5041265 h 10972800"/>
              <a:gd name="connsiteX81" fmla="*/ 8847772 w 9917115"/>
              <a:gd name="connsiteY81" fmla="*/ 5050155 h 10972800"/>
              <a:gd name="connsiteX82" fmla="*/ 8826182 w 9917115"/>
              <a:gd name="connsiteY82" fmla="*/ 5058410 h 10972800"/>
              <a:gd name="connsiteX83" fmla="*/ 8803956 w 9917115"/>
              <a:gd name="connsiteY83" fmla="*/ 5066664 h 10972800"/>
              <a:gd name="connsiteX84" fmla="*/ 8783000 w 9917115"/>
              <a:gd name="connsiteY84" fmla="*/ 5073651 h 10972800"/>
              <a:gd name="connsiteX85" fmla="*/ 8762680 w 9917115"/>
              <a:gd name="connsiteY85" fmla="*/ 5080635 h 10972800"/>
              <a:gd name="connsiteX86" fmla="*/ 8744266 w 9917115"/>
              <a:gd name="connsiteY86" fmla="*/ 5086351 h 10972800"/>
              <a:gd name="connsiteX87" fmla="*/ 8711247 w 9917115"/>
              <a:gd name="connsiteY87" fmla="*/ 5095875 h 10972800"/>
              <a:gd name="connsiteX88" fmla="*/ 8685846 w 9917115"/>
              <a:gd name="connsiteY88" fmla="*/ 5103496 h 10972800"/>
              <a:gd name="connsiteX89" fmla="*/ 8669336 w 9917115"/>
              <a:gd name="connsiteY89" fmla="*/ 5107939 h 10972800"/>
              <a:gd name="connsiteX90" fmla="*/ 8663622 w 9917115"/>
              <a:gd name="connsiteY90" fmla="*/ 5109210 h 10972800"/>
              <a:gd name="connsiteX91" fmla="*/ 8657906 w 9917115"/>
              <a:gd name="connsiteY91" fmla="*/ 5111116 h 10972800"/>
              <a:gd name="connsiteX92" fmla="*/ 8641396 w 9917115"/>
              <a:gd name="connsiteY92" fmla="*/ 5115560 h 10972800"/>
              <a:gd name="connsiteX93" fmla="*/ 8615360 w 9917115"/>
              <a:gd name="connsiteY93" fmla="*/ 5120640 h 10972800"/>
              <a:gd name="connsiteX94" fmla="*/ 8581706 w 9917115"/>
              <a:gd name="connsiteY94" fmla="*/ 5128259 h 10972800"/>
              <a:gd name="connsiteX95" fmla="*/ 8562655 w 9917115"/>
              <a:gd name="connsiteY95" fmla="*/ 5132704 h 10972800"/>
              <a:gd name="connsiteX96" fmla="*/ 8541702 w 9917115"/>
              <a:gd name="connsiteY96" fmla="*/ 5136515 h 10972800"/>
              <a:gd name="connsiteX97" fmla="*/ 8520111 w 9917115"/>
              <a:gd name="connsiteY97" fmla="*/ 5140325 h 10972800"/>
              <a:gd name="connsiteX98" fmla="*/ 8497250 w 9917115"/>
              <a:gd name="connsiteY98" fmla="*/ 5144135 h 10972800"/>
              <a:gd name="connsiteX99" fmla="*/ 8473756 w 9917115"/>
              <a:gd name="connsiteY99" fmla="*/ 5147311 h 10972800"/>
              <a:gd name="connsiteX100" fmla="*/ 8449626 w 9917115"/>
              <a:gd name="connsiteY100" fmla="*/ 5150485 h 10972800"/>
              <a:gd name="connsiteX101" fmla="*/ 8424862 w 9917115"/>
              <a:gd name="connsiteY101" fmla="*/ 5153659 h 10972800"/>
              <a:gd name="connsiteX102" fmla="*/ 8400095 w 9917115"/>
              <a:gd name="connsiteY102" fmla="*/ 5156835 h 10972800"/>
              <a:gd name="connsiteX103" fmla="*/ 8375331 w 9917115"/>
              <a:gd name="connsiteY103" fmla="*/ 5158739 h 10972800"/>
              <a:gd name="connsiteX104" fmla="*/ 8349932 w 9917115"/>
              <a:gd name="connsiteY104" fmla="*/ 5160645 h 10972800"/>
              <a:gd name="connsiteX105" fmla="*/ 8325801 w 9917115"/>
              <a:gd name="connsiteY105" fmla="*/ 5161915 h 10972800"/>
              <a:gd name="connsiteX106" fmla="*/ 8301671 w 9917115"/>
              <a:gd name="connsiteY106" fmla="*/ 5162552 h 10972800"/>
              <a:gd name="connsiteX107" fmla="*/ 8279446 w 9917115"/>
              <a:gd name="connsiteY107" fmla="*/ 5163184 h 10972800"/>
              <a:gd name="connsiteX108" fmla="*/ 8257222 w 9917115"/>
              <a:gd name="connsiteY108" fmla="*/ 5163819 h 10972800"/>
              <a:gd name="connsiteX109" fmla="*/ 8236267 w 9917115"/>
              <a:gd name="connsiteY109" fmla="*/ 5163819 h 10972800"/>
              <a:gd name="connsiteX110" fmla="*/ 8216582 w 9917115"/>
              <a:gd name="connsiteY110" fmla="*/ 5163819 h 10972800"/>
              <a:gd name="connsiteX111" fmla="*/ 8182291 w 9917115"/>
              <a:gd name="connsiteY111" fmla="*/ 5163184 h 10972800"/>
              <a:gd name="connsiteX112" fmla="*/ 8156255 w 9917115"/>
              <a:gd name="connsiteY112" fmla="*/ 5162552 h 10972800"/>
              <a:gd name="connsiteX113" fmla="*/ 8139111 w 9917115"/>
              <a:gd name="connsiteY113" fmla="*/ 5161915 h 10972800"/>
              <a:gd name="connsiteX114" fmla="*/ 8133396 w 9917115"/>
              <a:gd name="connsiteY114" fmla="*/ 5161280 h 10972800"/>
              <a:gd name="connsiteX115" fmla="*/ 8127046 w 9917115"/>
              <a:gd name="connsiteY115" fmla="*/ 5161280 h 10972800"/>
              <a:gd name="connsiteX116" fmla="*/ 8110537 w 9917115"/>
              <a:gd name="connsiteY116" fmla="*/ 5160011 h 10972800"/>
              <a:gd name="connsiteX117" fmla="*/ 8083867 w 9917115"/>
              <a:gd name="connsiteY117" fmla="*/ 5158104 h 10972800"/>
              <a:gd name="connsiteX118" fmla="*/ 8050211 w 9917115"/>
              <a:gd name="connsiteY118" fmla="*/ 5154296 h 10972800"/>
              <a:gd name="connsiteX119" fmla="*/ 8030527 w 9917115"/>
              <a:gd name="connsiteY119" fmla="*/ 5152391 h 10972800"/>
              <a:gd name="connsiteX120" fmla="*/ 8009571 w 9917115"/>
              <a:gd name="connsiteY120" fmla="*/ 5149850 h 10972800"/>
              <a:gd name="connsiteX121" fmla="*/ 7987982 w 9917115"/>
              <a:gd name="connsiteY121" fmla="*/ 5146676 h 10972800"/>
              <a:gd name="connsiteX122" fmla="*/ 7965121 w 9917115"/>
              <a:gd name="connsiteY122" fmla="*/ 5143499 h 10972800"/>
              <a:gd name="connsiteX123" fmla="*/ 7940991 w 9917115"/>
              <a:gd name="connsiteY123" fmla="*/ 5139690 h 10972800"/>
              <a:gd name="connsiteX124" fmla="*/ 7916862 w 9917115"/>
              <a:gd name="connsiteY124" fmla="*/ 5135245 h 10972800"/>
              <a:gd name="connsiteX125" fmla="*/ 7893366 w 9917115"/>
              <a:gd name="connsiteY125" fmla="*/ 5130166 h 10972800"/>
              <a:gd name="connsiteX126" fmla="*/ 7868601 w 9917115"/>
              <a:gd name="connsiteY126" fmla="*/ 5125720 h 10972800"/>
              <a:gd name="connsiteX127" fmla="*/ 7843836 w 9917115"/>
              <a:gd name="connsiteY127" fmla="*/ 5120005 h 10972800"/>
              <a:gd name="connsiteX128" fmla="*/ 7819707 w 9917115"/>
              <a:gd name="connsiteY128" fmla="*/ 5114291 h 10972800"/>
              <a:gd name="connsiteX129" fmla="*/ 7795577 w 9917115"/>
              <a:gd name="connsiteY129" fmla="*/ 5107939 h 10972800"/>
              <a:gd name="connsiteX130" fmla="*/ 7772716 w 9917115"/>
              <a:gd name="connsiteY130" fmla="*/ 5101591 h 10972800"/>
              <a:gd name="connsiteX131" fmla="*/ 7750492 w 9917115"/>
              <a:gd name="connsiteY131" fmla="*/ 5095241 h 10972800"/>
              <a:gd name="connsiteX132" fmla="*/ 7728902 w 9917115"/>
              <a:gd name="connsiteY132" fmla="*/ 5088890 h 10972800"/>
              <a:gd name="connsiteX133" fmla="*/ 7709215 w 9917115"/>
              <a:gd name="connsiteY133" fmla="*/ 5082539 h 10972800"/>
              <a:gd name="connsiteX134" fmla="*/ 7690166 w 9917115"/>
              <a:gd name="connsiteY134" fmla="*/ 5076192 h 10972800"/>
              <a:gd name="connsiteX135" fmla="*/ 7657782 w 9917115"/>
              <a:gd name="connsiteY135" fmla="*/ 5065396 h 10972800"/>
              <a:gd name="connsiteX136" fmla="*/ 7633017 w 9917115"/>
              <a:gd name="connsiteY136" fmla="*/ 5056504 h 10972800"/>
              <a:gd name="connsiteX137" fmla="*/ 7617142 w 9917115"/>
              <a:gd name="connsiteY137" fmla="*/ 5050155 h 10972800"/>
              <a:gd name="connsiteX138" fmla="*/ 7611427 w 9917115"/>
              <a:gd name="connsiteY138" fmla="*/ 5048250 h 10972800"/>
              <a:gd name="connsiteX139" fmla="*/ 7605711 w 9917115"/>
              <a:gd name="connsiteY139" fmla="*/ 5046344 h 10972800"/>
              <a:gd name="connsiteX140" fmla="*/ 7589836 w 9917115"/>
              <a:gd name="connsiteY140" fmla="*/ 5039360 h 10972800"/>
              <a:gd name="connsiteX141" fmla="*/ 7565707 w 9917115"/>
              <a:gd name="connsiteY141" fmla="*/ 5029835 h 10972800"/>
              <a:gd name="connsiteX142" fmla="*/ 7534591 w 9917115"/>
              <a:gd name="connsiteY142" fmla="*/ 5015864 h 10972800"/>
              <a:gd name="connsiteX143" fmla="*/ 7516812 w 9917115"/>
              <a:gd name="connsiteY143" fmla="*/ 5007610 h 10972800"/>
              <a:gd name="connsiteX144" fmla="*/ 7497126 w 9917115"/>
              <a:gd name="connsiteY144" fmla="*/ 4998720 h 10972800"/>
              <a:gd name="connsiteX145" fmla="*/ 7477441 w 9917115"/>
              <a:gd name="connsiteY145" fmla="*/ 4989195 h 10972800"/>
              <a:gd name="connsiteX146" fmla="*/ 7457121 w 9917115"/>
              <a:gd name="connsiteY146" fmla="*/ 4978400 h 10972800"/>
              <a:gd name="connsiteX147" fmla="*/ 7435532 w 9917115"/>
              <a:gd name="connsiteY147" fmla="*/ 4966970 h 10972800"/>
              <a:gd name="connsiteX148" fmla="*/ 7413942 w 9917115"/>
              <a:gd name="connsiteY148" fmla="*/ 4956175 h 10972800"/>
              <a:gd name="connsiteX149" fmla="*/ 7391716 w 9917115"/>
              <a:gd name="connsiteY149" fmla="*/ 4944112 h 10972800"/>
              <a:gd name="connsiteX150" fmla="*/ 7370761 w 9917115"/>
              <a:gd name="connsiteY150" fmla="*/ 4931410 h 10972800"/>
              <a:gd name="connsiteX151" fmla="*/ 7348537 w 9917115"/>
              <a:gd name="connsiteY151" fmla="*/ 4918711 h 10972800"/>
              <a:gd name="connsiteX152" fmla="*/ 7327582 w 9917115"/>
              <a:gd name="connsiteY152" fmla="*/ 4905375 h 10972800"/>
              <a:gd name="connsiteX153" fmla="*/ 7306627 w 9917115"/>
              <a:gd name="connsiteY153" fmla="*/ 4892676 h 10972800"/>
              <a:gd name="connsiteX154" fmla="*/ 7286942 w 9917115"/>
              <a:gd name="connsiteY154" fmla="*/ 4879339 h 10972800"/>
              <a:gd name="connsiteX155" fmla="*/ 7267891 w 9917115"/>
              <a:gd name="connsiteY155" fmla="*/ 4866640 h 10972800"/>
              <a:gd name="connsiteX156" fmla="*/ 7249476 w 9917115"/>
              <a:gd name="connsiteY156" fmla="*/ 4853939 h 10972800"/>
              <a:gd name="connsiteX157" fmla="*/ 7232332 w 9917115"/>
              <a:gd name="connsiteY157" fmla="*/ 4841876 h 10972800"/>
              <a:gd name="connsiteX158" fmla="*/ 7217091 w 9917115"/>
              <a:gd name="connsiteY158" fmla="*/ 4829810 h 10972800"/>
              <a:gd name="connsiteX159" fmla="*/ 7189151 w 9917115"/>
              <a:gd name="connsiteY159" fmla="*/ 4809491 h 10972800"/>
              <a:gd name="connsiteX160" fmla="*/ 7168831 w 9917115"/>
              <a:gd name="connsiteY160" fmla="*/ 4792979 h 10972800"/>
              <a:gd name="connsiteX161" fmla="*/ 7154862 w 9917115"/>
              <a:gd name="connsiteY161" fmla="*/ 4782820 h 10972800"/>
              <a:gd name="connsiteX162" fmla="*/ 7151052 w 9917115"/>
              <a:gd name="connsiteY162" fmla="*/ 4778375 h 10972800"/>
              <a:gd name="connsiteX163" fmla="*/ 7145971 w 9917115"/>
              <a:gd name="connsiteY163" fmla="*/ 4775200 h 10972800"/>
              <a:gd name="connsiteX164" fmla="*/ 7133271 w 9917115"/>
              <a:gd name="connsiteY164" fmla="*/ 4764405 h 10972800"/>
              <a:gd name="connsiteX165" fmla="*/ 7112316 w 9917115"/>
              <a:gd name="connsiteY165" fmla="*/ 4747259 h 10972800"/>
              <a:gd name="connsiteX166" fmla="*/ 7086916 w 9917115"/>
              <a:gd name="connsiteY166" fmla="*/ 4724400 h 10972800"/>
              <a:gd name="connsiteX167" fmla="*/ 7072947 w 9917115"/>
              <a:gd name="connsiteY167" fmla="*/ 4711699 h 10972800"/>
              <a:gd name="connsiteX168" fmla="*/ 7057707 w 9917115"/>
              <a:gd name="connsiteY168" fmla="*/ 4697095 h 10972800"/>
              <a:gd name="connsiteX169" fmla="*/ 7041831 w 9917115"/>
              <a:gd name="connsiteY169" fmla="*/ 4681219 h 10972800"/>
              <a:gd name="connsiteX170" fmla="*/ 7025321 w 9917115"/>
              <a:gd name="connsiteY170" fmla="*/ 4665344 h 10972800"/>
              <a:gd name="connsiteX171" fmla="*/ 7008175 w 9917115"/>
              <a:gd name="connsiteY171" fmla="*/ 4648200 h 10972800"/>
              <a:gd name="connsiteX172" fmla="*/ 6991031 w 9917115"/>
              <a:gd name="connsiteY172" fmla="*/ 4630419 h 10972800"/>
              <a:gd name="connsiteX173" fmla="*/ 6974521 w 9917115"/>
              <a:gd name="connsiteY173" fmla="*/ 4612641 h 10972800"/>
              <a:gd name="connsiteX174" fmla="*/ 6957375 w 9917115"/>
              <a:gd name="connsiteY174" fmla="*/ 4594224 h 10972800"/>
              <a:gd name="connsiteX175" fmla="*/ 6940867 w 9917115"/>
              <a:gd name="connsiteY175" fmla="*/ 4575810 h 10972800"/>
              <a:gd name="connsiteX176" fmla="*/ 6924356 w 9917115"/>
              <a:gd name="connsiteY176" fmla="*/ 4556760 h 10972800"/>
              <a:gd name="connsiteX177" fmla="*/ 6909751 w 9917115"/>
              <a:gd name="connsiteY177" fmla="*/ 4537711 h 10972800"/>
              <a:gd name="connsiteX178" fmla="*/ 6894511 w 9917115"/>
              <a:gd name="connsiteY178" fmla="*/ 4518660 h 10972800"/>
              <a:gd name="connsiteX179" fmla="*/ 6879907 w 9917115"/>
              <a:gd name="connsiteY179" fmla="*/ 4500880 h 10972800"/>
              <a:gd name="connsiteX180" fmla="*/ 6866572 w 9917115"/>
              <a:gd name="connsiteY180" fmla="*/ 4483100 h 10972800"/>
              <a:gd name="connsiteX181" fmla="*/ 6853871 w 9917115"/>
              <a:gd name="connsiteY181" fmla="*/ 4466592 h 10972800"/>
              <a:gd name="connsiteX182" fmla="*/ 6842441 w 9917115"/>
              <a:gd name="connsiteY182" fmla="*/ 4450716 h 10972800"/>
              <a:gd name="connsiteX183" fmla="*/ 6823391 w 9917115"/>
              <a:gd name="connsiteY183" fmla="*/ 4422775 h 10972800"/>
              <a:gd name="connsiteX184" fmla="*/ 6808151 w 9917115"/>
              <a:gd name="connsiteY184" fmla="*/ 4400551 h 10972800"/>
              <a:gd name="connsiteX185" fmla="*/ 6798627 w 9917115"/>
              <a:gd name="connsiteY185" fmla="*/ 4386579 h 10972800"/>
              <a:gd name="connsiteX186" fmla="*/ 6795452 w 9917115"/>
              <a:gd name="connsiteY186" fmla="*/ 4381499 h 10972800"/>
              <a:gd name="connsiteX187" fmla="*/ 6792276 w 9917115"/>
              <a:gd name="connsiteY187" fmla="*/ 4377055 h 10972800"/>
              <a:gd name="connsiteX188" fmla="*/ 6783387 w 9917115"/>
              <a:gd name="connsiteY188" fmla="*/ 4362450 h 10972800"/>
              <a:gd name="connsiteX189" fmla="*/ 6768782 w 9917115"/>
              <a:gd name="connsiteY189" fmla="*/ 4339592 h 10972800"/>
              <a:gd name="connsiteX190" fmla="*/ 6751636 w 9917115"/>
              <a:gd name="connsiteY190" fmla="*/ 4310379 h 10972800"/>
              <a:gd name="connsiteX191" fmla="*/ 6742111 w 9917115"/>
              <a:gd name="connsiteY191" fmla="*/ 4293235 h 10972800"/>
              <a:gd name="connsiteX192" fmla="*/ 6731951 w 9917115"/>
              <a:gd name="connsiteY192" fmla="*/ 4274819 h 10972800"/>
              <a:gd name="connsiteX193" fmla="*/ 6721791 w 9917115"/>
              <a:gd name="connsiteY193" fmla="*/ 4255135 h 10972800"/>
              <a:gd name="connsiteX194" fmla="*/ 6710996 w 9917115"/>
              <a:gd name="connsiteY194" fmla="*/ 4234816 h 10972800"/>
              <a:gd name="connsiteX195" fmla="*/ 6699567 w 9917115"/>
              <a:gd name="connsiteY195" fmla="*/ 4213860 h 10972800"/>
              <a:gd name="connsiteX196" fmla="*/ 6689407 w 9917115"/>
              <a:gd name="connsiteY196" fmla="*/ 4191636 h 10972800"/>
              <a:gd name="connsiteX197" fmla="*/ 6678611 w 9917115"/>
              <a:gd name="connsiteY197" fmla="*/ 4168775 h 10972800"/>
              <a:gd name="connsiteX198" fmla="*/ 6668451 w 9917115"/>
              <a:gd name="connsiteY198" fmla="*/ 4146551 h 10972800"/>
              <a:gd name="connsiteX199" fmla="*/ 6658291 w 9917115"/>
              <a:gd name="connsiteY199" fmla="*/ 4123055 h 10972800"/>
              <a:gd name="connsiteX200" fmla="*/ 6648767 w 9917115"/>
              <a:gd name="connsiteY200" fmla="*/ 4099560 h 10972800"/>
              <a:gd name="connsiteX201" fmla="*/ 6639241 w 9917115"/>
              <a:gd name="connsiteY201" fmla="*/ 4077335 h 10972800"/>
              <a:gd name="connsiteX202" fmla="*/ 6630987 w 9917115"/>
              <a:gd name="connsiteY202" fmla="*/ 4055111 h 10972800"/>
              <a:gd name="connsiteX203" fmla="*/ 6622732 w 9917115"/>
              <a:gd name="connsiteY203" fmla="*/ 4032885 h 10972800"/>
              <a:gd name="connsiteX204" fmla="*/ 6615111 w 9917115"/>
              <a:gd name="connsiteY204" fmla="*/ 4011930 h 10972800"/>
              <a:gd name="connsiteX205" fmla="*/ 6609396 w 9917115"/>
              <a:gd name="connsiteY205" fmla="*/ 3992245 h 10972800"/>
              <a:gd name="connsiteX206" fmla="*/ 6603046 w 9917115"/>
              <a:gd name="connsiteY206" fmla="*/ 3973831 h 10972800"/>
              <a:gd name="connsiteX207" fmla="*/ 6592886 w 9917115"/>
              <a:gd name="connsiteY207" fmla="*/ 3940810 h 10972800"/>
              <a:gd name="connsiteX208" fmla="*/ 6585266 w 9917115"/>
              <a:gd name="connsiteY208" fmla="*/ 3915410 h 10972800"/>
              <a:gd name="connsiteX209" fmla="*/ 6580822 w 9917115"/>
              <a:gd name="connsiteY209" fmla="*/ 3898899 h 10972800"/>
              <a:gd name="connsiteX210" fmla="*/ 6579551 w 9917115"/>
              <a:gd name="connsiteY210" fmla="*/ 3893184 h 10972800"/>
              <a:gd name="connsiteX211" fmla="*/ 6577647 w 9917115"/>
              <a:gd name="connsiteY211" fmla="*/ 3886836 h 10972800"/>
              <a:gd name="connsiteX212" fmla="*/ 6573201 w 9917115"/>
              <a:gd name="connsiteY212" fmla="*/ 3870960 h 10972800"/>
              <a:gd name="connsiteX213" fmla="*/ 6567487 w 9917115"/>
              <a:gd name="connsiteY213" fmla="*/ 3845560 h 10972800"/>
              <a:gd name="connsiteX214" fmla="*/ 6559866 w 9917115"/>
              <a:gd name="connsiteY214" fmla="*/ 3811904 h 10972800"/>
              <a:gd name="connsiteX215" fmla="*/ 6555422 w 9917115"/>
              <a:gd name="connsiteY215" fmla="*/ 3792220 h 10972800"/>
              <a:gd name="connsiteX216" fmla="*/ 6552246 w 9917115"/>
              <a:gd name="connsiteY216" fmla="*/ 3771899 h 10972800"/>
              <a:gd name="connsiteX217" fmla="*/ 6548436 w 9917115"/>
              <a:gd name="connsiteY217" fmla="*/ 3749676 h 10972800"/>
              <a:gd name="connsiteX218" fmla="*/ 6543991 w 9917115"/>
              <a:gd name="connsiteY218" fmla="*/ 3727450 h 10972800"/>
              <a:gd name="connsiteX219" fmla="*/ 6540815 w 9917115"/>
              <a:gd name="connsiteY219" fmla="*/ 3703320 h 10972800"/>
              <a:gd name="connsiteX220" fmla="*/ 6537007 w 9917115"/>
              <a:gd name="connsiteY220" fmla="*/ 3679191 h 10972800"/>
              <a:gd name="connsiteX221" fmla="*/ 6534466 w 9917115"/>
              <a:gd name="connsiteY221" fmla="*/ 3654424 h 10972800"/>
              <a:gd name="connsiteX222" fmla="*/ 6531926 w 9917115"/>
              <a:gd name="connsiteY222" fmla="*/ 3629660 h 10972800"/>
              <a:gd name="connsiteX223" fmla="*/ 6528751 w 9917115"/>
              <a:gd name="connsiteY223" fmla="*/ 3604260 h 10972800"/>
              <a:gd name="connsiteX224" fmla="*/ 6526847 w 9917115"/>
              <a:gd name="connsiteY224" fmla="*/ 3580130 h 10972800"/>
              <a:gd name="connsiteX225" fmla="*/ 6525577 w 9917115"/>
              <a:gd name="connsiteY225" fmla="*/ 3556000 h 10972800"/>
              <a:gd name="connsiteX226" fmla="*/ 6524306 w 9917115"/>
              <a:gd name="connsiteY226" fmla="*/ 3531871 h 10972800"/>
              <a:gd name="connsiteX227" fmla="*/ 6523671 w 9917115"/>
              <a:gd name="connsiteY227" fmla="*/ 3520440 h 10972800"/>
              <a:gd name="connsiteX228" fmla="*/ 6523671 w 9917115"/>
              <a:gd name="connsiteY228" fmla="*/ 3508375 h 10972800"/>
              <a:gd name="connsiteX229" fmla="*/ 6523036 w 9917115"/>
              <a:gd name="connsiteY229" fmla="*/ 3497580 h 10972800"/>
              <a:gd name="connsiteX230" fmla="*/ 6523036 w 9917115"/>
              <a:gd name="connsiteY230" fmla="*/ 3486784 h 10972800"/>
              <a:gd name="connsiteX231" fmla="*/ 6523036 w 9917115"/>
              <a:gd name="connsiteY231" fmla="*/ 3477260 h 10972800"/>
              <a:gd name="connsiteX232" fmla="*/ 6523036 w 9917115"/>
              <a:gd name="connsiteY232" fmla="*/ 3468370 h 10972800"/>
              <a:gd name="connsiteX233" fmla="*/ 6523036 w 9917115"/>
              <a:gd name="connsiteY233" fmla="*/ 3459480 h 10972800"/>
              <a:gd name="connsiteX234" fmla="*/ 6523036 w 9917115"/>
              <a:gd name="connsiteY234" fmla="*/ 3451224 h 10972800"/>
              <a:gd name="connsiteX235" fmla="*/ 6521766 w 9917115"/>
              <a:gd name="connsiteY235" fmla="*/ 3434716 h 10972800"/>
              <a:gd name="connsiteX236" fmla="*/ 6521766 w 9917115"/>
              <a:gd name="connsiteY236" fmla="*/ 3422015 h 10972800"/>
              <a:gd name="connsiteX237" fmla="*/ 6521132 w 9917115"/>
              <a:gd name="connsiteY237" fmla="*/ 3413760 h 10972800"/>
              <a:gd name="connsiteX238" fmla="*/ 6521132 w 9917115"/>
              <a:gd name="connsiteY238" fmla="*/ 3411220 h 10972800"/>
              <a:gd name="connsiteX239" fmla="*/ 6521132 w 9917115"/>
              <a:gd name="connsiteY239" fmla="*/ 3408680 h 10972800"/>
              <a:gd name="connsiteX240" fmla="*/ 6520495 w 9917115"/>
              <a:gd name="connsiteY240" fmla="*/ 3401059 h 10972800"/>
              <a:gd name="connsiteX241" fmla="*/ 6519862 w 9917115"/>
              <a:gd name="connsiteY241" fmla="*/ 3388360 h 10972800"/>
              <a:gd name="connsiteX242" fmla="*/ 6517956 w 9917115"/>
              <a:gd name="connsiteY242" fmla="*/ 3371850 h 10972800"/>
              <a:gd name="connsiteX243" fmla="*/ 6516050 w 9917115"/>
              <a:gd name="connsiteY243" fmla="*/ 3353435 h 10972800"/>
              <a:gd name="connsiteX244" fmla="*/ 6512876 w 9917115"/>
              <a:gd name="connsiteY244" fmla="*/ 3333116 h 10972800"/>
              <a:gd name="connsiteX245" fmla="*/ 6509702 w 9917115"/>
              <a:gd name="connsiteY245" fmla="*/ 3310255 h 10972800"/>
              <a:gd name="connsiteX246" fmla="*/ 6504622 w 9917115"/>
              <a:gd name="connsiteY246" fmla="*/ 3288031 h 10972800"/>
              <a:gd name="connsiteX247" fmla="*/ 6500175 w 9917115"/>
              <a:gd name="connsiteY247" fmla="*/ 3265170 h 10972800"/>
              <a:gd name="connsiteX248" fmla="*/ 6494462 w 9917115"/>
              <a:gd name="connsiteY248" fmla="*/ 3242944 h 10972800"/>
              <a:gd name="connsiteX249" fmla="*/ 6488746 w 9917115"/>
              <a:gd name="connsiteY249" fmla="*/ 3223260 h 10972800"/>
              <a:gd name="connsiteX250" fmla="*/ 6483031 w 9917115"/>
              <a:gd name="connsiteY250" fmla="*/ 3205480 h 10972800"/>
              <a:gd name="connsiteX251" fmla="*/ 6477316 w 9917115"/>
              <a:gd name="connsiteY251" fmla="*/ 3190240 h 10972800"/>
              <a:gd name="connsiteX252" fmla="*/ 6473506 w 9917115"/>
              <a:gd name="connsiteY252" fmla="*/ 3178810 h 10972800"/>
              <a:gd name="connsiteX253" fmla="*/ 6470332 w 9917115"/>
              <a:gd name="connsiteY253" fmla="*/ 3171191 h 10972800"/>
              <a:gd name="connsiteX254" fmla="*/ 6469695 w 9917115"/>
              <a:gd name="connsiteY254" fmla="*/ 3169285 h 10972800"/>
              <a:gd name="connsiteX255" fmla="*/ 6468426 w 9917115"/>
              <a:gd name="connsiteY255" fmla="*/ 3166111 h 10972800"/>
              <a:gd name="connsiteX256" fmla="*/ 6465887 w 9917115"/>
              <a:gd name="connsiteY256" fmla="*/ 3158490 h 10972800"/>
              <a:gd name="connsiteX257" fmla="*/ 6460806 w 9917115"/>
              <a:gd name="connsiteY257" fmla="*/ 3147695 h 10972800"/>
              <a:gd name="connsiteX258" fmla="*/ 6455090 w 9917115"/>
              <a:gd name="connsiteY258" fmla="*/ 3132455 h 10972800"/>
              <a:gd name="connsiteX259" fmla="*/ 6447471 w 9917115"/>
              <a:gd name="connsiteY259" fmla="*/ 3115311 h 10972800"/>
              <a:gd name="connsiteX260" fmla="*/ 6437946 w 9917115"/>
              <a:gd name="connsiteY260" fmla="*/ 3096895 h 10972800"/>
              <a:gd name="connsiteX261" fmla="*/ 6427151 w 9917115"/>
              <a:gd name="connsiteY261" fmla="*/ 3077210 h 10972800"/>
              <a:gd name="connsiteX262" fmla="*/ 6416356 w 9917115"/>
              <a:gd name="connsiteY262" fmla="*/ 3056890 h 10972800"/>
              <a:gd name="connsiteX263" fmla="*/ 6404290 w 9917115"/>
              <a:gd name="connsiteY263" fmla="*/ 3036570 h 10972800"/>
              <a:gd name="connsiteX264" fmla="*/ 6391591 w 9917115"/>
              <a:gd name="connsiteY264" fmla="*/ 3017520 h 10972800"/>
              <a:gd name="connsiteX265" fmla="*/ 6380161 w 9917115"/>
              <a:gd name="connsiteY265" fmla="*/ 3000375 h 10972800"/>
              <a:gd name="connsiteX266" fmla="*/ 6369366 w 9917115"/>
              <a:gd name="connsiteY266" fmla="*/ 2984500 h 10972800"/>
              <a:gd name="connsiteX267" fmla="*/ 6359206 w 9917115"/>
              <a:gd name="connsiteY267" fmla="*/ 2972435 h 10972800"/>
              <a:gd name="connsiteX268" fmla="*/ 6352222 w 9917115"/>
              <a:gd name="connsiteY268" fmla="*/ 2962276 h 10972800"/>
              <a:gd name="connsiteX269" fmla="*/ 6347142 w 9917115"/>
              <a:gd name="connsiteY269" fmla="*/ 2955925 h 10972800"/>
              <a:gd name="connsiteX270" fmla="*/ 6345236 w 9917115"/>
              <a:gd name="connsiteY270" fmla="*/ 2954020 h 10972800"/>
              <a:gd name="connsiteX271" fmla="*/ 6343967 w 9917115"/>
              <a:gd name="connsiteY271" fmla="*/ 2951480 h 10972800"/>
              <a:gd name="connsiteX272" fmla="*/ 6338886 w 9917115"/>
              <a:gd name="connsiteY272" fmla="*/ 2945765 h 10972800"/>
              <a:gd name="connsiteX273" fmla="*/ 6330631 w 9917115"/>
              <a:gd name="connsiteY273" fmla="*/ 2935605 h 10972800"/>
              <a:gd name="connsiteX274" fmla="*/ 6319836 w 9917115"/>
              <a:gd name="connsiteY274" fmla="*/ 2924175 h 10972800"/>
              <a:gd name="connsiteX275" fmla="*/ 6307135 w 9917115"/>
              <a:gd name="connsiteY275" fmla="*/ 2909570 h 10972800"/>
              <a:gd name="connsiteX276" fmla="*/ 6292530 w 9917115"/>
              <a:gd name="connsiteY276" fmla="*/ 2894965 h 10972800"/>
              <a:gd name="connsiteX277" fmla="*/ 6276655 w 9917115"/>
              <a:gd name="connsiteY277" fmla="*/ 2879090 h 10972800"/>
              <a:gd name="connsiteX278" fmla="*/ 6259511 w 9917115"/>
              <a:gd name="connsiteY278" fmla="*/ 2863215 h 10972800"/>
              <a:gd name="connsiteX279" fmla="*/ 6241730 w 9917115"/>
              <a:gd name="connsiteY279" fmla="*/ 2847339 h 10972800"/>
              <a:gd name="connsiteX280" fmla="*/ 6224586 w 9917115"/>
              <a:gd name="connsiteY280" fmla="*/ 2834005 h 10972800"/>
              <a:gd name="connsiteX281" fmla="*/ 6208077 w 9917115"/>
              <a:gd name="connsiteY281" fmla="*/ 2820671 h 10972800"/>
              <a:gd name="connsiteX282" fmla="*/ 6192836 w 9917115"/>
              <a:gd name="connsiteY282" fmla="*/ 2809240 h 10972800"/>
              <a:gd name="connsiteX283" fmla="*/ 6179502 w 9917115"/>
              <a:gd name="connsiteY283" fmla="*/ 2800351 h 10972800"/>
              <a:gd name="connsiteX284" fmla="*/ 6169342 w 9917115"/>
              <a:gd name="connsiteY284" fmla="*/ 2792730 h 10972800"/>
              <a:gd name="connsiteX285" fmla="*/ 6162357 w 9917115"/>
              <a:gd name="connsiteY285" fmla="*/ 2788285 h 10972800"/>
              <a:gd name="connsiteX286" fmla="*/ 6160450 w 9917115"/>
              <a:gd name="connsiteY286" fmla="*/ 2787015 h 10972800"/>
              <a:gd name="connsiteX287" fmla="*/ 6157911 w 9917115"/>
              <a:gd name="connsiteY287" fmla="*/ 2785744 h 10972800"/>
              <a:gd name="connsiteX288" fmla="*/ 6151561 w 9917115"/>
              <a:gd name="connsiteY288" fmla="*/ 2780664 h 10972800"/>
              <a:gd name="connsiteX289" fmla="*/ 6140767 w 9917115"/>
              <a:gd name="connsiteY289" fmla="*/ 2774951 h 10972800"/>
              <a:gd name="connsiteX290" fmla="*/ 6126796 w 9917115"/>
              <a:gd name="connsiteY290" fmla="*/ 2766695 h 10972800"/>
              <a:gd name="connsiteX291" fmla="*/ 6110287 w 9917115"/>
              <a:gd name="connsiteY291" fmla="*/ 2757170 h 10972800"/>
              <a:gd name="connsiteX292" fmla="*/ 6091871 w 9917115"/>
              <a:gd name="connsiteY292" fmla="*/ 2747010 h 10972800"/>
              <a:gd name="connsiteX293" fmla="*/ 6072186 w 9917115"/>
              <a:gd name="connsiteY293" fmla="*/ 2736850 h 10972800"/>
              <a:gd name="connsiteX294" fmla="*/ 6050596 w 9917115"/>
              <a:gd name="connsiteY294" fmla="*/ 2727325 h 10972800"/>
              <a:gd name="connsiteX295" fmla="*/ 6029641 w 9917115"/>
              <a:gd name="connsiteY295" fmla="*/ 2717800 h 10972800"/>
              <a:gd name="connsiteX296" fmla="*/ 6009321 w 9917115"/>
              <a:gd name="connsiteY296" fmla="*/ 2709544 h 10972800"/>
              <a:gd name="connsiteX297" fmla="*/ 5989001 w 9917115"/>
              <a:gd name="connsiteY297" fmla="*/ 2702560 h 10972800"/>
              <a:gd name="connsiteX298" fmla="*/ 5971222 w 9917115"/>
              <a:gd name="connsiteY298" fmla="*/ 2696845 h 10972800"/>
              <a:gd name="connsiteX299" fmla="*/ 5955982 w 9917115"/>
              <a:gd name="connsiteY299" fmla="*/ 2691765 h 10972800"/>
              <a:gd name="connsiteX300" fmla="*/ 5944551 w 9917115"/>
              <a:gd name="connsiteY300" fmla="*/ 2688591 h 10972800"/>
              <a:gd name="connsiteX301" fmla="*/ 5936930 w 9917115"/>
              <a:gd name="connsiteY301" fmla="*/ 2686050 h 10972800"/>
              <a:gd name="connsiteX302" fmla="*/ 5934392 w 9917115"/>
              <a:gd name="connsiteY302" fmla="*/ 2685415 h 10972800"/>
              <a:gd name="connsiteX303" fmla="*/ 5931215 w 9917115"/>
              <a:gd name="connsiteY303" fmla="*/ 2684780 h 10972800"/>
              <a:gd name="connsiteX304" fmla="*/ 5924231 w 9917115"/>
              <a:gd name="connsiteY304" fmla="*/ 2682876 h 10972800"/>
              <a:gd name="connsiteX305" fmla="*/ 5912166 w 9917115"/>
              <a:gd name="connsiteY305" fmla="*/ 2680335 h 10972800"/>
              <a:gd name="connsiteX306" fmla="*/ 5896290 w 9917115"/>
              <a:gd name="connsiteY306" fmla="*/ 2676525 h 10972800"/>
              <a:gd name="connsiteX307" fmla="*/ 5877876 w 9917115"/>
              <a:gd name="connsiteY307" fmla="*/ 2672715 h 10972800"/>
              <a:gd name="connsiteX308" fmla="*/ 5857557 w 9917115"/>
              <a:gd name="connsiteY308" fmla="*/ 2668904 h 10972800"/>
              <a:gd name="connsiteX309" fmla="*/ 5834697 w 9917115"/>
              <a:gd name="connsiteY309" fmla="*/ 2665730 h 10972800"/>
              <a:gd name="connsiteX310" fmla="*/ 5812471 w 9917115"/>
              <a:gd name="connsiteY310" fmla="*/ 2663191 h 10972800"/>
              <a:gd name="connsiteX311" fmla="*/ 5788976 w 9917115"/>
              <a:gd name="connsiteY311" fmla="*/ 2660650 h 10972800"/>
              <a:gd name="connsiteX312" fmla="*/ 5766116 w 9917115"/>
              <a:gd name="connsiteY312" fmla="*/ 2659379 h 10972800"/>
              <a:gd name="connsiteX313" fmla="*/ 5745161 w 9917115"/>
              <a:gd name="connsiteY313" fmla="*/ 2658744 h 10972800"/>
              <a:gd name="connsiteX314" fmla="*/ 5725476 w 9917115"/>
              <a:gd name="connsiteY314" fmla="*/ 2658111 h 10972800"/>
              <a:gd name="connsiteX315" fmla="*/ 5710237 w 9917115"/>
              <a:gd name="connsiteY315" fmla="*/ 2658111 h 10972800"/>
              <a:gd name="connsiteX316" fmla="*/ 5696902 w 9917115"/>
              <a:gd name="connsiteY316" fmla="*/ 2658744 h 10972800"/>
              <a:gd name="connsiteX317" fmla="*/ 5689281 w 9917115"/>
              <a:gd name="connsiteY317" fmla="*/ 2658744 h 10972800"/>
              <a:gd name="connsiteX318" fmla="*/ 5686742 w 9917115"/>
              <a:gd name="connsiteY318" fmla="*/ 2659379 h 10972800"/>
              <a:gd name="connsiteX319" fmla="*/ 5684202 w 9917115"/>
              <a:gd name="connsiteY319" fmla="*/ 2659379 h 10972800"/>
              <a:gd name="connsiteX320" fmla="*/ 5675946 w 9917115"/>
              <a:gd name="connsiteY320" fmla="*/ 2659379 h 10972800"/>
              <a:gd name="connsiteX321" fmla="*/ 5663247 w 9917115"/>
              <a:gd name="connsiteY321" fmla="*/ 2660650 h 10972800"/>
              <a:gd name="connsiteX322" fmla="*/ 5647373 w 9917115"/>
              <a:gd name="connsiteY322" fmla="*/ 2662555 h 10972800"/>
              <a:gd name="connsiteX323" fmla="*/ 5628321 w 9917115"/>
              <a:gd name="connsiteY323" fmla="*/ 2664460 h 10972800"/>
              <a:gd name="connsiteX324" fmla="*/ 5608001 w 9917115"/>
              <a:gd name="connsiteY324" fmla="*/ 2667000 h 10972800"/>
              <a:gd name="connsiteX325" fmla="*/ 5585777 w 9917115"/>
              <a:gd name="connsiteY325" fmla="*/ 2670810 h 10972800"/>
              <a:gd name="connsiteX326" fmla="*/ 5562281 w 9917115"/>
              <a:gd name="connsiteY326" fmla="*/ 2675255 h 10972800"/>
              <a:gd name="connsiteX327" fmla="*/ 5540057 w 9917115"/>
              <a:gd name="connsiteY327" fmla="*/ 2680335 h 10972800"/>
              <a:gd name="connsiteX328" fmla="*/ 5518466 w 9917115"/>
              <a:gd name="connsiteY328" fmla="*/ 2685415 h 10972800"/>
              <a:gd name="connsiteX329" fmla="*/ 5498146 w 9917115"/>
              <a:gd name="connsiteY329" fmla="*/ 2691130 h 10972800"/>
              <a:gd name="connsiteX330" fmla="*/ 5480367 w 9917115"/>
              <a:gd name="connsiteY330" fmla="*/ 2696845 h 10972800"/>
              <a:gd name="connsiteX331" fmla="*/ 5465127 w 9917115"/>
              <a:gd name="connsiteY331" fmla="*/ 2701925 h 10972800"/>
              <a:gd name="connsiteX332" fmla="*/ 5453697 w 9917115"/>
              <a:gd name="connsiteY332" fmla="*/ 2706370 h 10972800"/>
              <a:gd name="connsiteX333" fmla="*/ 5446076 w 9917115"/>
              <a:gd name="connsiteY333" fmla="*/ 2708911 h 10972800"/>
              <a:gd name="connsiteX334" fmla="*/ 5444172 w 9917115"/>
              <a:gd name="connsiteY334" fmla="*/ 2709544 h 10972800"/>
              <a:gd name="connsiteX335" fmla="*/ 5440996 w 9917115"/>
              <a:gd name="connsiteY335" fmla="*/ 2710815 h 10972800"/>
              <a:gd name="connsiteX336" fmla="*/ 5433377 w 9917115"/>
              <a:gd name="connsiteY336" fmla="*/ 2713991 h 10972800"/>
              <a:gd name="connsiteX337" fmla="*/ 5422582 w 9917115"/>
              <a:gd name="connsiteY337" fmla="*/ 2718436 h 10972800"/>
              <a:gd name="connsiteX338" fmla="*/ 5407342 w 9917115"/>
              <a:gd name="connsiteY338" fmla="*/ 2724784 h 10972800"/>
              <a:gd name="connsiteX339" fmla="*/ 5390196 w 9917115"/>
              <a:gd name="connsiteY339" fmla="*/ 2732405 h 10972800"/>
              <a:gd name="connsiteX340" fmla="*/ 5371782 w 9917115"/>
              <a:gd name="connsiteY340" fmla="*/ 2741295 h 10972800"/>
              <a:gd name="connsiteX341" fmla="*/ 5351462 w 9917115"/>
              <a:gd name="connsiteY341" fmla="*/ 2751455 h 10972800"/>
              <a:gd name="connsiteX342" fmla="*/ 5331142 w 9917115"/>
              <a:gd name="connsiteY342" fmla="*/ 2762885 h 10972800"/>
              <a:gd name="connsiteX343" fmla="*/ 5311457 w 9917115"/>
              <a:gd name="connsiteY343" fmla="*/ 2774951 h 10972800"/>
              <a:gd name="connsiteX344" fmla="*/ 5292407 w 9917115"/>
              <a:gd name="connsiteY344" fmla="*/ 2787015 h 10972800"/>
              <a:gd name="connsiteX345" fmla="*/ 5274626 w 9917115"/>
              <a:gd name="connsiteY345" fmla="*/ 2798445 h 10972800"/>
              <a:gd name="connsiteX346" fmla="*/ 5259387 w 9917115"/>
              <a:gd name="connsiteY346" fmla="*/ 2809876 h 10972800"/>
              <a:gd name="connsiteX347" fmla="*/ 5246053 w 9917115"/>
              <a:gd name="connsiteY347" fmla="*/ 2818765 h 10972800"/>
              <a:gd name="connsiteX348" fmla="*/ 5236527 w 9917115"/>
              <a:gd name="connsiteY348" fmla="*/ 2826384 h 10972800"/>
              <a:gd name="connsiteX349" fmla="*/ 5230812 w 9917115"/>
              <a:gd name="connsiteY349" fmla="*/ 2831464 h 10972800"/>
              <a:gd name="connsiteX350" fmla="*/ 5227636 w 9917115"/>
              <a:gd name="connsiteY350" fmla="*/ 2832735 h 10972800"/>
              <a:gd name="connsiteX351" fmla="*/ 5225732 w 9917115"/>
              <a:gd name="connsiteY351" fmla="*/ 2835276 h 10972800"/>
              <a:gd name="connsiteX352" fmla="*/ 5219382 w 9917115"/>
              <a:gd name="connsiteY352" fmla="*/ 2839720 h 10972800"/>
              <a:gd name="connsiteX353" fmla="*/ 5210492 w 9917115"/>
              <a:gd name="connsiteY353" fmla="*/ 2847975 h 10972800"/>
              <a:gd name="connsiteX354" fmla="*/ 5198426 w 9917115"/>
              <a:gd name="connsiteY354" fmla="*/ 2858135 h 10972800"/>
              <a:gd name="connsiteX355" fmla="*/ 5183822 w 9917115"/>
              <a:gd name="connsiteY355" fmla="*/ 2870836 h 10972800"/>
              <a:gd name="connsiteX356" fmla="*/ 5168582 w 9917115"/>
              <a:gd name="connsiteY356" fmla="*/ 2886076 h 10972800"/>
              <a:gd name="connsiteX357" fmla="*/ 5153342 w 9917115"/>
              <a:gd name="connsiteY357" fmla="*/ 2901316 h 10972800"/>
              <a:gd name="connsiteX358" fmla="*/ 5137466 w 9917115"/>
              <a:gd name="connsiteY358" fmla="*/ 2918460 h 10972800"/>
              <a:gd name="connsiteX359" fmla="*/ 5121591 w 9917115"/>
              <a:gd name="connsiteY359" fmla="*/ 2935605 h 10972800"/>
              <a:gd name="connsiteX360" fmla="*/ 5106987 w 9917115"/>
              <a:gd name="connsiteY360" fmla="*/ 2954020 h 10972800"/>
              <a:gd name="connsiteX361" fmla="*/ 5094287 w 9917115"/>
              <a:gd name="connsiteY361" fmla="*/ 2969895 h 10972800"/>
              <a:gd name="connsiteX362" fmla="*/ 5082222 w 9917115"/>
              <a:gd name="connsiteY362" fmla="*/ 2985135 h 10972800"/>
              <a:gd name="connsiteX363" fmla="*/ 5073332 w 9917115"/>
              <a:gd name="connsiteY363" fmla="*/ 2998471 h 10972800"/>
              <a:gd name="connsiteX364" fmla="*/ 5066347 w 9917115"/>
              <a:gd name="connsiteY364" fmla="*/ 3008631 h 10972800"/>
              <a:gd name="connsiteX365" fmla="*/ 5061902 w 9917115"/>
              <a:gd name="connsiteY365" fmla="*/ 3014980 h 10972800"/>
              <a:gd name="connsiteX366" fmla="*/ 5060631 w 9917115"/>
              <a:gd name="connsiteY366" fmla="*/ 3017520 h 10972800"/>
              <a:gd name="connsiteX367" fmla="*/ 5059361 w 9917115"/>
              <a:gd name="connsiteY367" fmla="*/ 3019424 h 10972800"/>
              <a:gd name="connsiteX368" fmla="*/ 5054281 w 9917115"/>
              <a:gd name="connsiteY368" fmla="*/ 3026410 h 10972800"/>
              <a:gd name="connsiteX369" fmla="*/ 5047933 w 9917115"/>
              <a:gd name="connsiteY369" fmla="*/ 3036570 h 10972800"/>
              <a:gd name="connsiteX370" fmla="*/ 5039676 w 9917115"/>
              <a:gd name="connsiteY370" fmla="*/ 3050540 h 10972800"/>
              <a:gd name="connsiteX371" fmla="*/ 5030152 w 9917115"/>
              <a:gd name="connsiteY371" fmla="*/ 3067050 h 10972800"/>
              <a:gd name="connsiteX372" fmla="*/ 5019991 w 9917115"/>
              <a:gd name="connsiteY372" fmla="*/ 3085464 h 10972800"/>
              <a:gd name="connsiteX373" fmla="*/ 5010466 w 9917115"/>
              <a:gd name="connsiteY373" fmla="*/ 3105151 h 10972800"/>
              <a:gd name="connsiteX374" fmla="*/ 5000306 w 9917115"/>
              <a:gd name="connsiteY374" fmla="*/ 3126740 h 10972800"/>
              <a:gd name="connsiteX375" fmla="*/ 4991417 w 9917115"/>
              <a:gd name="connsiteY375" fmla="*/ 3147695 h 10972800"/>
              <a:gd name="connsiteX376" fmla="*/ 4982527 w 9917115"/>
              <a:gd name="connsiteY376" fmla="*/ 3168650 h 10972800"/>
              <a:gd name="connsiteX377" fmla="*/ 4975542 w 9917115"/>
              <a:gd name="connsiteY377" fmla="*/ 3188335 h 10972800"/>
              <a:gd name="connsiteX378" fmla="*/ 4969191 w 9917115"/>
              <a:gd name="connsiteY378" fmla="*/ 3206116 h 10972800"/>
              <a:gd name="connsiteX379" fmla="*/ 4964747 w 9917115"/>
              <a:gd name="connsiteY379" fmla="*/ 3221355 h 10972800"/>
              <a:gd name="connsiteX380" fmla="*/ 4960937 w 9917115"/>
              <a:gd name="connsiteY380" fmla="*/ 3232784 h 10972800"/>
              <a:gd name="connsiteX381" fmla="*/ 4959031 w 9917115"/>
              <a:gd name="connsiteY381" fmla="*/ 3240405 h 10972800"/>
              <a:gd name="connsiteX382" fmla="*/ 4958397 w 9917115"/>
              <a:gd name="connsiteY382" fmla="*/ 3242944 h 10972800"/>
              <a:gd name="connsiteX383" fmla="*/ 4957761 w 9917115"/>
              <a:gd name="connsiteY383" fmla="*/ 3246120 h 10972800"/>
              <a:gd name="connsiteX384" fmla="*/ 4955222 w 9917115"/>
              <a:gd name="connsiteY384" fmla="*/ 3253740 h 10972800"/>
              <a:gd name="connsiteX385" fmla="*/ 4952047 w 9917115"/>
              <a:gd name="connsiteY385" fmla="*/ 3265170 h 10972800"/>
              <a:gd name="connsiteX386" fmla="*/ 4948871 w 9917115"/>
              <a:gd name="connsiteY386" fmla="*/ 3281045 h 10972800"/>
              <a:gd name="connsiteX387" fmla="*/ 4944427 w 9917115"/>
              <a:gd name="connsiteY387" fmla="*/ 3299460 h 10972800"/>
              <a:gd name="connsiteX388" fmla="*/ 4941252 w 9917115"/>
              <a:gd name="connsiteY388" fmla="*/ 3319780 h 10972800"/>
              <a:gd name="connsiteX389" fmla="*/ 4937441 w 9917115"/>
              <a:gd name="connsiteY389" fmla="*/ 3342005 h 10972800"/>
              <a:gd name="connsiteX390" fmla="*/ 4934902 w 9917115"/>
              <a:gd name="connsiteY390" fmla="*/ 3365500 h 10972800"/>
              <a:gd name="connsiteX391" fmla="*/ 4932362 w 9917115"/>
              <a:gd name="connsiteY391" fmla="*/ 3388360 h 10972800"/>
              <a:gd name="connsiteX392" fmla="*/ 4931092 w 9917115"/>
              <a:gd name="connsiteY392" fmla="*/ 3411220 h 10972800"/>
              <a:gd name="connsiteX393" fmla="*/ 4930457 w 9917115"/>
              <a:gd name="connsiteY393" fmla="*/ 3432175 h 10972800"/>
              <a:gd name="connsiteX394" fmla="*/ 4929186 w 9917115"/>
              <a:gd name="connsiteY394" fmla="*/ 3451224 h 10972800"/>
              <a:gd name="connsiteX395" fmla="*/ 4930457 w 9917115"/>
              <a:gd name="connsiteY395" fmla="*/ 3467099 h 10972800"/>
              <a:gd name="connsiteX396" fmla="*/ 4930457 w 9917115"/>
              <a:gd name="connsiteY396" fmla="*/ 3479800 h 10972800"/>
              <a:gd name="connsiteX397" fmla="*/ 4930457 w 9917115"/>
              <a:gd name="connsiteY397" fmla="*/ 3488055 h 10972800"/>
              <a:gd name="connsiteX398" fmla="*/ 4931092 w 9917115"/>
              <a:gd name="connsiteY398" fmla="*/ 3490596 h 10972800"/>
              <a:gd name="connsiteX399" fmla="*/ 4931092 w 9917115"/>
              <a:gd name="connsiteY399" fmla="*/ 3493770 h 10972800"/>
              <a:gd name="connsiteX400" fmla="*/ 4931092 w 9917115"/>
              <a:gd name="connsiteY400" fmla="*/ 3501391 h 10972800"/>
              <a:gd name="connsiteX401" fmla="*/ 4932362 w 9917115"/>
              <a:gd name="connsiteY401" fmla="*/ 3514090 h 10972800"/>
              <a:gd name="connsiteX402" fmla="*/ 4932996 w 9917115"/>
              <a:gd name="connsiteY402" fmla="*/ 3529965 h 10972800"/>
              <a:gd name="connsiteX403" fmla="*/ 4934902 w 9917115"/>
              <a:gd name="connsiteY403" fmla="*/ 3548380 h 10972800"/>
              <a:gd name="connsiteX404" fmla="*/ 4937441 w 9917115"/>
              <a:gd name="connsiteY404" fmla="*/ 3569335 h 10972800"/>
              <a:gd name="connsiteX405" fmla="*/ 4941252 w 9917115"/>
              <a:gd name="connsiteY405" fmla="*/ 3591560 h 10972800"/>
              <a:gd name="connsiteX406" fmla="*/ 4945698 w 9917115"/>
              <a:gd name="connsiteY406" fmla="*/ 3614420 h 10972800"/>
              <a:gd name="connsiteX407" fmla="*/ 4950777 w 9917115"/>
              <a:gd name="connsiteY407" fmla="*/ 3636645 h 10972800"/>
              <a:gd name="connsiteX408" fmla="*/ 4956492 w 9917115"/>
              <a:gd name="connsiteY408" fmla="*/ 3658871 h 10972800"/>
              <a:gd name="connsiteX409" fmla="*/ 4961572 w 9917115"/>
              <a:gd name="connsiteY409" fmla="*/ 3679191 h 10972800"/>
              <a:gd name="connsiteX410" fmla="*/ 4967287 w 9917115"/>
              <a:gd name="connsiteY410" fmla="*/ 3696970 h 10972800"/>
              <a:gd name="connsiteX411" fmla="*/ 4971732 w 9917115"/>
              <a:gd name="connsiteY411" fmla="*/ 3712210 h 10972800"/>
              <a:gd name="connsiteX412" fmla="*/ 4976177 w 9917115"/>
              <a:gd name="connsiteY412" fmla="*/ 3723640 h 10972800"/>
              <a:gd name="connsiteX413" fmla="*/ 4978716 w 9917115"/>
              <a:gd name="connsiteY413" fmla="*/ 3731260 h 10972800"/>
              <a:gd name="connsiteX414" fmla="*/ 4979986 w 9917115"/>
              <a:gd name="connsiteY414" fmla="*/ 3733800 h 10972800"/>
              <a:gd name="connsiteX415" fmla="*/ 4980622 w 9917115"/>
              <a:gd name="connsiteY415" fmla="*/ 3736340 h 10972800"/>
              <a:gd name="connsiteX416" fmla="*/ 4983796 w 9917115"/>
              <a:gd name="connsiteY416" fmla="*/ 3743960 h 10972800"/>
              <a:gd name="connsiteX417" fmla="*/ 4988241 w 9917115"/>
              <a:gd name="connsiteY417" fmla="*/ 3754756 h 10972800"/>
              <a:gd name="connsiteX418" fmla="*/ 4994591 w 9917115"/>
              <a:gd name="connsiteY418" fmla="*/ 3769996 h 10972800"/>
              <a:gd name="connsiteX419" fmla="*/ 5002212 w 9917115"/>
              <a:gd name="connsiteY419" fmla="*/ 3787140 h 10972800"/>
              <a:gd name="connsiteX420" fmla="*/ 5011102 w 9917115"/>
              <a:gd name="connsiteY420" fmla="*/ 3806191 h 10972800"/>
              <a:gd name="connsiteX421" fmla="*/ 5021262 w 9917115"/>
              <a:gd name="connsiteY421" fmla="*/ 3825876 h 10972800"/>
              <a:gd name="connsiteX422" fmla="*/ 5032057 w 9917115"/>
              <a:gd name="connsiteY422" fmla="*/ 3846195 h 10972800"/>
              <a:gd name="connsiteX423" fmla="*/ 5044122 w 9917115"/>
              <a:gd name="connsiteY423" fmla="*/ 3866516 h 10972800"/>
              <a:gd name="connsiteX424" fmla="*/ 5056187 w 9917115"/>
              <a:gd name="connsiteY424" fmla="*/ 3885565 h 10972800"/>
              <a:gd name="connsiteX425" fmla="*/ 5068252 w 9917115"/>
              <a:gd name="connsiteY425" fmla="*/ 3902711 h 10972800"/>
              <a:gd name="connsiteX426" fmla="*/ 5079047 w 9917115"/>
              <a:gd name="connsiteY426" fmla="*/ 3918584 h 10972800"/>
              <a:gd name="connsiteX427" fmla="*/ 5087938 w 9917115"/>
              <a:gd name="connsiteY427" fmla="*/ 3931920 h 10972800"/>
              <a:gd name="connsiteX428" fmla="*/ 5095556 w 9917115"/>
              <a:gd name="connsiteY428" fmla="*/ 3941445 h 10972800"/>
              <a:gd name="connsiteX429" fmla="*/ 5100001 w 9917115"/>
              <a:gd name="connsiteY429" fmla="*/ 3947160 h 10972800"/>
              <a:gd name="connsiteX430" fmla="*/ 5102542 w 9917115"/>
              <a:gd name="connsiteY430" fmla="*/ 3949700 h 10972800"/>
              <a:gd name="connsiteX431" fmla="*/ 5104447 w 9917115"/>
              <a:gd name="connsiteY431" fmla="*/ 3951605 h 10972800"/>
              <a:gd name="connsiteX432" fmla="*/ 5108892 w 9917115"/>
              <a:gd name="connsiteY432" fmla="*/ 3957956 h 10972800"/>
              <a:gd name="connsiteX433" fmla="*/ 5116511 w 9917115"/>
              <a:gd name="connsiteY433" fmla="*/ 3967480 h 10972800"/>
              <a:gd name="connsiteX434" fmla="*/ 5127942 w 9917115"/>
              <a:gd name="connsiteY434" fmla="*/ 3979544 h 10972800"/>
              <a:gd name="connsiteX435" fmla="*/ 5140007 w 9917115"/>
              <a:gd name="connsiteY435" fmla="*/ 3994151 h 10972800"/>
              <a:gd name="connsiteX436" fmla="*/ 5154612 w 9917115"/>
              <a:gd name="connsiteY436" fmla="*/ 4009391 h 10972800"/>
              <a:gd name="connsiteX437" fmla="*/ 5171121 w 9917115"/>
              <a:gd name="connsiteY437" fmla="*/ 4025264 h 10972800"/>
              <a:gd name="connsiteX438" fmla="*/ 5187631 w 9917115"/>
              <a:gd name="connsiteY438" fmla="*/ 4041140 h 10972800"/>
              <a:gd name="connsiteX439" fmla="*/ 5205412 w 9917115"/>
              <a:gd name="connsiteY439" fmla="*/ 4056380 h 10972800"/>
              <a:gd name="connsiteX440" fmla="*/ 5222556 w 9917115"/>
              <a:gd name="connsiteY440" fmla="*/ 4071620 h 10972800"/>
              <a:gd name="connsiteX441" fmla="*/ 5239066 w 9917115"/>
              <a:gd name="connsiteY441" fmla="*/ 4084320 h 10972800"/>
              <a:gd name="connsiteX442" fmla="*/ 5253671 w 9917115"/>
              <a:gd name="connsiteY442" fmla="*/ 4095751 h 10972800"/>
              <a:gd name="connsiteX443" fmla="*/ 5267007 w 9917115"/>
              <a:gd name="connsiteY443" fmla="*/ 4105275 h 10972800"/>
              <a:gd name="connsiteX444" fmla="*/ 5277167 w 9917115"/>
              <a:gd name="connsiteY444" fmla="*/ 4112260 h 10972800"/>
              <a:gd name="connsiteX445" fmla="*/ 5283516 w 9917115"/>
              <a:gd name="connsiteY445" fmla="*/ 4116704 h 10972800"/>
              <a:gd name="connsiteX446" fmla="*/ 5286057 w 9917115"/>
              <a:gd name="connsiteY446" fmla="*/ 4117975 h 10972800"/>
              <a:gd name="connsiteX447" fmla="*/ 5287962 w 9917115"/>
              <a:gd name="connsiteY447" fmla="*/ 4119880 h 10972800"/>
              <a:gd name="connsiteX448" fmla="*/ 5294946 w 9917115"/>
              <a:gd name="connsiteY448" fmla="*/ 4124325 h 10972800"/>
              <a:gd name="connsiteX449" fmla="*/ 5305107 w 9917115"/>
              <a:gd name="connsiteY449" fmla="*/ 4130676 h 10972800"/>
              <a:gd name="connsiteX450" fmla="*/ 5319076 w 9917115"/>
              <a:gd name="connsiteY450" fmla="*/ 4138930 h 10972800"/>
              <a:gd name="connsiteX451" fmla="*/ 5335586 w 9917115"/>
              <a:gd name="connsiteY451" fmla="*/ 4148455 h 10972800"/>
              <a:gd name="connsiteX452" fmla="*/ 5353367 w 9917115"/>
              <a:gd name="connsiteY452" fmla="*/ 4158615 h 10972800"/>
              <a:gd name="connsiteX453" fmla="*/ 5373688 w 9917115"/>
              <a:gd name="connsiteY453" fmla="*/ 4168775 h 10972800"/>
              <a:gd name="connsiteX454" fmla="*/ 5394641 w 9917115"/>
              <a:gd name="connsiteY454" fmla="*/ 4178300 h 10972800"/>
              <a:gd name="connsiteX455" fmla="*/ 5415596 w 9917115"/>
              <a:gd name="connsiteY455" fmla="*/ 4188460 h 10972800"/>
              <a:gd name="connsiteX456" fmla="*/ 5436551 w 9917115"/>
              <a:gd name="connsiteY456" fmla="*/ 4196715 h 10972800"/>
              <a:gd name="connsiteX457" fmla="*/ 5456237 w 9917115"/>
              <a:gd name="connsiteY457" fmla="*/ 4203699 h 10972800"/>
              <a:gd name="connsiteX458" fmla="*/ 5474018 w 9917115"/>
              <a:gd name="connsiteY458" fmla="*/ 4210050 h 10972800"/>
              <a:gd name="connsiteX459" fmla="*/ 5489257 w 9917115"/>
              <a:gd name="connsiteY459" fmla="*/ 4215130 h 10972800"/>
              <a:gd name="connsiteX460" fmla="*/ 5500687 w 9917115"/>
              <a:gd name="connsiteY460" fmla="*/ 4218940 h 10972800"/>
              <a:gd name="connsiteX461" fmla="*/ 5508307 w 9917115"/>
              <a:gd name="connsiteY461" fmla="*/ 4220845 h 10972800"/>
              <a:gd name="connsiteX462" fmla="*/ 5510847 w 9917115"/>
              <a:gd name="connsiteY462" fmla="*/ 4221481 h 10972800"/>
              <a:gd name="connsiteX463" fmla="*/ 5514022 w 9917115"/>
              <a:gd name="connsiteY463" fmla="*/ 4222751 h 10972800"/>
              <a:gd name="connsiteX464" fmla="*/ 5521641 w 9917115"/>
              <a:gd name="connsiteY464" fmla="*/ 4224655 h 10972800"/>
              <a:gd name="connsiteX465" fmla="*/ 5533072 w 9917115"/>
              <a:gd name="connsiteY465" fmla="*/ 4227196 h 10972800"/>
              <a:gd name="connsiteX466" fmla="*/ 5548946 w 9917115"/>
              <a:gd name="connsiteY466" fmla="*/ 4231640 h 10972800"/>
              <a:gd name="connsiteX467" fmla="*/ 5567361 w 9917115"/>
              <a:gd name="connsiteY467" fmla="*/ 4234816 h 10972800"/>
              <a:gd name="connsiteX468" fmla="*/ 5587681 w 9917115"/>
              <a:gd name="connsiteY468" fmla="*/ 4238624 h 10972800"/>
              <a:gd name="connsiteX469" fmla="*/ 5609907 w 9917115"/>
              <a:gd name="connsiteY469" fmla="*/ 4242435 h 10972800"/>
              <a:gd name="connsiteX470" fmla="*/ 5633402 w 9917115"/>
              <a:gd name="connsiteY470" fmla="*/ 4245611 h 10972800"/>
              <a:gd name="connsiteX471" fmla="*/ 5656262 w 9917115"/>
              <a:gd name="connsiteY471" fmla="*/ 4248152 h 10972800"/>
              <a:gd name="connsiteX472" fmla="*/ 5679122 w 9917115"/>
              <a:gd name="connsiteY472" fmla="*/ 4249419 h 10972800"/>
              <a:gd name="connsiteX473" fmla="*/ 5700076 w 9917115"/>
              <a:gd name="connsiteY473" fmla="*/ 4250690 h 10972800"/>
              <a:gd name="connsiteX474" fmla="*/ 5719126 w 9917115"/>
              <a:gd name="connsiteY474" fmla="*/ 4250690 h 10972800"/>
              <a:gd name="connsiteX475" fmla="*/ 5726746 w 9917115"/>
              <a:gd name="connsiteY475" fmla="*/ 4250690 h 10972800"/>
              <a:gd name="connsiteX476" fmla="*/ 5733097 w 9917115"/>
              <a:gd name="connsiteY476" fmla="*/ 4250690 h 10972800"/>
              <a:gd name="connsiteX477" fmla="*/ 5739446 w 9917115"/>
              <a:gd name="connsiteY477" fmla="*/ 4251326 h 10972800"/>
              <a:gd name="connsiteX478" fmla="*/ 5745796 w 9917115"/>
              <a:gd name="connsiteY478" fmla="*/ 4251326 h 10972800"/>
              <a:gd name="connsiteX479" fmla="*/ 5753417 w 9917115"/>
              <a:gd name="connsiteY479" fmla="*/ 4251326 h 10972800"/>
              <a:gd name="connsiteX480" fmla="*/ 5759766 w 9917115"/>
              <a:gd name="connsiteY480" fmla="*/ 4251326 h 10972800"/>
              <a:gd name="connsiteX481" fmla="*/ 5766116 w 9917115"/>
              <a:gd name="connsiteY481" fmla="*/ 4251326 h 10972800"/>
              <a:gd name="connsiteX482" fmla="*/ 5771831 w 9917115"/>
              <a:gd name="connsiteY482" fmla="*/ 4251326 h 10972800"/>
              <a:gd name="connsiteX483" fmla="*/ 5781356 w 9917115"/>
              <a:gd name="connsiteY483" fmla="*/ 4251960 h 10972800"/>
              <a:gd name="connsiteX484" fmla="*/ 5788976 w 9917115"/>
              <a:gd name="connsiteY484" fmla="*/ 4251960 h 10972800"/>
              <a:gd name="connsiteX485" fmla="*/ 5792786 w 9917115"/>
              <a:gd name="connsiteY485" fmla="*/ 4251960 h 10972800"/>
              <a:gd name="connsiteX486" fmla="*/ 5795327 w 9917115"/>
              <a:gd name="connsiteY486" fmla="*/ 4251960 h 10972800"/>
              <a:gd name="connsiteX487" fmla="*/ 5800406 w 9917115"/>
              <a:gd name="connsiteY487" fmla="*/ 4252595 h 10972800"/>
              <a:gd name="connsiteX488" fmla="*/ 5817551 w 9917115"/>
              <a:gd name="connsiteY488" fmla="*/ 4253231 h 10972800"/>
              <a:gd name="connsiteX489" fmla="*/ 5843586 w 9917115"/>
              <a:gd name="connsiteY489" fmla="*/ 4254499 h 10972800"/>
              <a:gd name="connsiteX490" fmla="*/ 5877876 w 9917115"/>
              <a:gd name="connsiteY490" fmla="*/ 4257675 h 10972800"/>
              <a:gd name="connsiteX491" fmla="*/ 5896927 w 9917115"/>
              <a:gd name="connsiteY491" fmla="*/ 4259580 h 10972800"/>
              <a:gd name="connsiteX492" fmla="*/ 5918516 w 9917115"/>
              <a:gd name="connsiteY492" fmla="*/ 4261485 h 10972800"/>
              <a:gd name="connsiteX493" fmla="*/ 5940742 w 9917115"/>
              <a:gd name="connsiteY493" fmla="*/ 4264024 h 10972800"/>
              <a:gd name="connsiteX494" fmla="*/ 5962966 w 9917115"/>
              <a:gd name="connsiteY494" fmla="*/ 4267201 h 10972800"/>
              <a:gd name="connsiteX495" fmla="*/ 5987097 w 9917115"/>
              <a:gd name="connsiteY495" fmla="*/ 4270375 h 10972800"/>
              <a:gd name="connsiteX496" fmla="*/ 6011227 w 9917115"/>
              <a:gd name="connsiteY496" fmla="*/ 4274819 h 10972800"/>
              <a:gd name="connsiteX497" fmla="*/ 6035992 w 9917115"/>
              <a:gd name="connsiteY497" fmla="*/ 4278631 h 10972800"/>
              <a:gd name="connsiteX498" fmla="*/ 6060757 w 9917115"/>
              <a:gd name="connsiteY498" fmla="*/ 4283711 h 10972800"/>
              <a:gd name="connsiteX499" fmla="*/ 6084886 w 9917115"/>
              <a:gd name="connsiteY499" fmla="*/ 4288792 h 10972800"/>
              <a:gd name="connsiteX500" fmla="*/ 6109017 w 9917115"/>
              <a:gd name="connsiteY500" fmla="*/ 4293872 h 10972800"/>
              <a:gd name="connsiteX501" fmla="*/ 6133146 w 9917115"/>
              <a:gd name="connsiteY501" fmla="*/ 4300220 h 10972800"/>
              <a:gd name="connsiteX502" fmla="*/ 6156641 w 9917115"/>
              <a:gd name="connsiteY502" fmla="*/ 4305300 h 10972800"/>
              <a:gd name="connsiteX503" fmla="*/ 6178231 w 9917115"/>
              <a:gd name="connsiteY503" fmla="*/ 4311650 h 10972800"/>
              <a:gd name="connsiteX504" fmla="*/ 6200457 w 9917115"/>
              <a:gd name="connsiteY504" fmla="*/ 4318000 h 10972800"/>
              <a:gd name="connsiteX505" fmla="*/ 6220142 w 9917115"/>
              <a:gd name="connsiteY505" fmla="*/ 4323080 h 10972800"/>
              <a:gd name="connsiteX506" fmla="*/ 6238556 w 9917115"/>
              <a:gd name="connsiteY506" fmla="*/ 4329431 h 10972800"/>
              <a:gd name="connsiteX507" fmla="*/ 6271577 w 9917115"/>
              <a:gd name="connsiteY507" fmla="*/ 4339592 h 10972800"/>
              <a:gd name="connsiteX508" fmla="*/ 6296342 w 9917115"/>
              <a:gd name="connsiteY508" fmla="*/ 4348481 h 10972800"/>
              <a:gd name="connsiteX509" fmla="*/ 6312850 w 9917115"/>
              <a:gd name="connsiteY509" fmla="*/ 4354195 h 10972800"/>
              <a:gd name="connsiteX510" fmla="*/ 6318566 w 9917115"/>
              <a:gd name="connsiteY510" fmla="*/ 4356099 h 10972800"/>
              <a:gd name="connsiteX511" fmla="*/ 6323647 w 9917115"/>
              <a:gd name="connsiteY511" fmla="*/ 4358005 h 10972800"/>
              <a:gd name="connsiteX512" fmla="*/ 6340156 w 9917115"/>
              <a:gd name="connsiteY512" fmla="*/ 4364356 h 10972800"/>
              <a:gd name="connsiteX513" fmla="*/ 6364287 w 9917115"/>
              <a:gd name="connsiteY513" fmla="*/ 4373880 h 10972800"/>
              <a:gd name="connsiteX514" fmla="*/ 6396671 w 9917115"/>
              <a:gd name="connsiteY514" fmla="*/ 4387215 h 10972800"/>
              <a:gd name="connsiteX515" fmla="*/ 6414450 w 9917115"/>
              <a:gd name="connsiteY515" fmla="*/ 4395471 h 10972800"/>
              <a:gd name="connsiteX516" fmla="*/ 6433502 w 9917115"/>
              <a:gd name="connsiteY516" fmla="*/ 4403725 h 10972800"/>
              <a:gd name="connsiteX517" fmla="*/ 6453186 w 9917115"/>
              <a:gd name="connsiteY517" fmla="*/ 4413251 h 10972800"/>
              <a:gd name="connsiteX518" fmla="*/ 6474777 w 9917115"/>
              <a:gd name="connsiteY518" fmla="*/ 4422775 h 10972800"/>
              <a:gd name="connsiteX519" fmla="*/ 6495730 w 9917115"/>
              <a:gd name="connsiteY519" fmla="*/ 4433570 h 10972800"/>
              <a:gd name="connsiteX520" fmla="*/ 6517956 w 9917115"/>
              <a:gd name="connsiteY520" fmla="*/ 4444365 h 10972800"/>
              <a:gd name="connsiteX521" fmla="*/ 6540182 w 9917115"/>
              <a:gd name="connsiteY521" fmla="*/ 4456431 h 10972800"/>
              <a:gd name="connsiteX522" fmla="*/ 6561772 w 9917115"/>
              <a:gd name="connsiteY522" fmla="*/ 4468495 h 10972800"/>
              <a:gd name="connsiteX523" fmla="*/ 6583996 w 9917115"/>
              <a:gd name="connsiteY523" fmla="*/ 4481195 h 10972800"/>
              <a:gd name="connsiteX524" fmla="*/ 6604951 w 9917115"/>
              <a:gd name="connsiteY524" fmla="*/ 4493896 h 10972800"/>
              <a:gd name="connsiteX525" fmla="*/ 6625907 w 9917115"/>
              <a:gd name="connsiteY525" fmla="*/ 4506595 h 10972800"/>
              <a:gd name="connsiteX526" fmla="*/ 6646227 w 9917115"/>
              <a:gd name="connsiteY526" fmla="*/ 4519295 h 10972800"/>
              <a:gd name="connsiteX527" fmla="*/ 6665276 w 9917115"/>
              <a:gd name="connsiteY527" fmla="*/ 4531995 h 10972800"/>
              <a:gd name="connsiteX528" fmla="*/ 6683692 w 9917115"/>
              <a:gd name="connsiteY528" fmla="*/ 4544059 h 10972800"/>
              <a:gd name="connsiteX529" fmla="*/ 6700836 w 9917115"/>
              <a:gd name="connsiteY529" fmla="*/ 4555490 h 10972800"/>
              <a:gd name="connsiteX530" fmla="*/ 6716711 w 9917115"/>
              <a:gd name="connsiteY530" fmla="*/ 4567555 h 10972800"/>
              <a:gd name="connsiteX531" fmla="*/ 6745286 w 9917115"/>
              <a:gd name="connsiteY531" fmla="*/ 4587240 h 10972800"/>
              <a:gd name="connsiteX532" fmla="*/ 6766241 w 9917115"/>
              <a:gd name="connsiteY532" fmla="*/ 4603115 h 10972800"/>
              <a:gd name="connsiteX533" fmla="*/ 6779577 w 9917115"/>
              <a:gd name="connsiteY533" fmla="*/ 4613275 h 10972800"/>
              <a:gd name="connsiteX534" fmla="*/ 6784022 w 9917115"/>
              <a:gd name="connsiteY534" fmla="*/ 4617721 h 10972800"/>
              <a:gd name="connsiteX535" fmla="*/ 6789102 w 9917115"/>
              <a:gd name="connsiteY535" fmla="*/ 4620895 h 10972800"/>
              <a:gd name="connsiteX536" fmla="*/ 6801801 w 9917115"/>
              <a:gd name="connsiteY536" fmla="*/ 4631690 h 10972800"/>
              <a:gd name="connsiteX537" fmla="*/ 6822756 w 9917115"/>
              <a:gd name="connsiteY537" fmla="*/ 4648200 h 10972800"/>
              <a:gd name="connsiteX538" fmla="*/ 6848791 w 9917115"/>
              <a:gd name="connsiteY538" fmla="*/ 4671059 h 10972800"/>
              <a:gd name="connsiteX539" fmla="*/ 6862761 w 9917115"/>
              <a:gd name="connsiteY539" fmla="*/ 4683125 h 10972800"/>
              <a:gd name="connsiteX540" fmla="*/ 6878636 w 9917115"/>
              <a:gd name="connsiteY540" fmla="*/ 4697730 h 10972800"/>
              <a:gd name="connsiteX541" fmla="*/ 6895147 w 9917115"/>
              <a:gd name="connsiteY541" fmla="*/ 4712970 h 10972800"/>
              <a:gd name="connsiteX542" fmla="*/ 6911657 w 9917115"/>
              <a:gd name="connsiteY542" fmla="*/ 4728845 h 10972800"/>
              <a:gd name="connsiteX543" fmla="*/ 6928801 w 9917115"/>
              <a:gd name="connsiteY543" fmla="*/ 4745355 h 10972800"/>
              <a:gd name="connsiteX544" fmla="*/ 6945947 w 9917115"/>
              <a:gd name="connsiteY544" fmla="*/ 4762499 h 10972800"/>
              <a:gd name="connsiteX545" fmla="*/ 6963091 w 9917115"/>
              <a:gd name="connsiteY545" fmla="*/ 4780280 h 10972800"/>
              <a:gd name="connsiteX546" fmla="*/ 6980236 w 9917115"/>
              <a:gd name="connsiteY546" fmla="*/ 4798696 h 10972800"/>
              <a:gd name="connsiteX547" fmla="*/ 6997382 w 9917115"/>
              <a:gd name="connsiteY547" fmla="*/ 4817112 h 10972800"/>
              <a:gd name="connsiteX548" fmla="*/ 7013891 w 9917115"/>
              <a:gd name="connsiteY548" fmla="*/ 4835525 h 10972800"/>
              <a:gd name="connsiteX549" fmla="*/ 7029766 w 9917115"/>
              <a:gd name="connsiteY549" fmla="*/ 4853939 h 10972800"/>
              <a:gd name="connsiteX550" fmla="*/ 7045007 w 9917115"/>
              <a:gd name="connsiteY550" fmla="*/ 4872355 h 10972800"/>
              <a:gd name="connsiteX551" fmla="*/ 7059612 w 9917115"/>
              <a:gd name="connsiteY551" fmla="*/ 4890136 h 10972800"/>
              <a:gd name="connsiteX552" fmla="*/ 7073582 w 9917115"/>
              <a:gd name="connsiteY552" fmla="*/ 4907280 h 10972800"/>
              <a:gd name="connsiteX553" fmla="*/ 7085647 w 9917115"/>
              <a:gd name="connsiteY553" fmla="*/ 4923791 h 10972800"/>
              <a:gd name="connsiteX554" fmla="*/ 7098347 w 9917115"/>
              <a:gd name="connsiteY554" fmla="*/ 4939664 h 10972800"/>
              <a:gd name="connsiteX555" fmla="*/ 7118031 w 9917115"/>
              <a:gd name="connsiteY555" fmla="*/ 4966970 h 10972800"/>
              <a:gd name="connsiteX556" fmla="*/ 7133271 w 9917115"/>
              <a:gd name="connsiteY556" fmla="*/ 4989195 h 10972800"/>
              <a:gd name="connsiteX557" fmla="*/ 7142796 w 9917115"/>
              <a:gd name="connsiteY557" fmla="*/ 5003165 h 10972800"/>
              <a:gd name="connsiteX558" fmla="*/ 7145971 w 9917115"/>
              <a:gd name="connsiteY558" fmla="*/ 5008245 h 10972800"/>
              <a:gd name="connsiteX559" fmla="*/ 7149782 w 9917115"/>
              <a:gd name="connsiteY559" fmla="*/ 5013325 h 10972800"/>
              <a:gd name="connsiteX560" fmla="*/ 7159307 w 9917115"/>
              <a:gd name="connsiteY560" fmla="*/ 5026659 h 10972800"/>
              <a:gd name="connsiteX561" fmla="*/ 7173276 w 9917115"/>
              <a:gd name="connsiteY561" fmla="*/ 5049521 h 10972800"/>
              <a:gd name="connsiteX562" fmla="*/ 7191692 w 9917115"/>
              <a:gd name="connsiteY562" fmla="*/ 5078095 h 10972800"/>
              <a:gd name="connsiteX563" fmla="*/ 7201215 w 9917115"/>
              <a:gd name="connsiteY563" fmla="*/ 5095241 h 10972800"/>
              <a:gd name="connsiteX564" fmla="*/ 7212012 w 9917115"/>
              <a:gd name="connsiteY564" fmla="*/ 5113019 h 10972800"/>
              <a:gd name="connsiteX565" fmla="*/ 7222172 w 9917115"/>
              <a:gd name="connsiteY565" fmla="*/ 5133340 h 10972800"/>
              <a:gd name="connsiteX566" fmla="*/ 7234236 w 9917115"/>
              <a:gd name="connsiteY566" fmla="*/ 5153024 h 10972800"/>
              <a:gd name="connsiteX567" fmla="*/ 7245031 w 9917115"/>
              <a:gd name="connsiteY567" fmla="*/ 5174615 h 10972800"/>
              <a:gd name="connsiteX568" fmla="*/ 7255827 w 9917115"/>
              <a:gd name="connsiteY568" fmla="*/ 5196205 h 10972800"/>
              <a:gd name="connsiteX569" fmla="*/ 7266622 w 9917115"/>
              <a:gd name="connsiteY569" fmla="*/ 5218431 h 10972800"/>
              <a:gd name="connsiteX570" fmla="*/ 7278051 w 9917115"/>
              <a:gd name="connsiteY570" fmla="*/ 5241290 h 10972800"/>
              <a:gd name="connsiteX571" fmla="*/ 7288211 w 9917115"/>
              <a:gd name="connsiteY571" fmla="*/ 5264151 h 10972800"/>
              <a:gd name="connsiteX572" fmla="*/ 7297737 w 9917115"/>
              <a:gd name="connsiteY572" fmla="*/ 5287010 h 10972800"/>
              <a:gd name="connsiteX573" fmla="*/ 7307262 w 9917115"/>
              <a:gd name="connsiteY573" fmla="*/ 5309235 h 10972800"/>
              <a:gd name="connsiteX574" fmla="*/ 7316151 w 9917115"/>
              <a:gd name="connsiteY574" fmla="*/ 5332095 h 10972800"/>
              <a:gd name="connsiteX575" fmla="*/ 7325041 w 9917115"/>
              <a:gd name="connsiteY575" fmla="*/ 5353050 h 10972800"/>
              <a:gd name="connsiteX576" fmla="*/ 7332662 w 9917115"/>
              <a:gd name="connsiteY576" fmla="*/ 5374005 h 10972800"/>
              <a:gd name="connsiteX577" fmla="*/ 7339647 w 9917115"/>
              <a:gd name="connsiteY577" fmla="*/ 5393690 h 10972800"/>
              <a:gd name="connsiteX578" fmla="*/ 7346631 w 9917115"/>
              <a:gd name="connsiteY578" fmla="*/ 5412104 h 10972800"/>
              <a:gd name="connsiteX579" fmla="*/ 7356791 w 9917115"/>
              <a:gd name="connsiteY579" fmla="*/ 5445125 h 10972800"/>
              <a:gd name="connsiteX580" fmla="*/ 7365046 w 9917115"/>
              <a:gd name="connsiteY580" fmla="*/ 5470525 h 10972800"/>
              <a:gd name="connsiteX581" fmla="*/ 7369491 w 9917115"/>
              <a:gd name="connsiteY581" fmla="*/ 5486401 h 10972800"/>
              <a:gd name="connsiteX582" fmla="*/ 7371396 w 9917115"/>
              <a:gd name="connsiteY582" fmla="*/ 5492751 h 10972800"/>
              <a:gd name="connsiteX583" fmla="*/ 7372667 w 9917115"/>
              <a:gd name="connsiteY583" fmla="*/ 5497831 h 10972800"/>
              <a:gd name="connsiteX584" fmla="*/ 7377111 w 9917115"/>
              <a:gd name="connsiteY584" fmla="*/ 5514339 h 10972800"/>
              <a:gd name="connsiteX585" fmla="*/ 7384095 w 9917115"/>
              <a:gd name="connsiteY585" fmla="*/ 5540375 h 10972800"/>
              <a:gd name="connsiteX586" fmla="*/ 7391716 w 9917115"/>
              <a:gd name="connsiteY586" fmla="*/ 5573395 h 10972800"/>
              <a:gd name="connsiteX587" fmla="*/ 7396796 w 9917115"/>
              <a:gd name="connsiteY587" fmla="*/ 5592445 h 10972800"/>
              <a:gd name="connsiteX588" fmla="*/ 7400607 w 9917115"/>
              <a:gd name="connsiteY588" fmla="*/ 5613400 h 10972800"/>
              <a:gd name="connsiteX589" fmla="*/ 7405052 w 9917115"/>
              <a:gd name="connsiteY589" fmla="*/ 5634991 h 10972800"/>
              <a:gd name="connsiteX590" fmla="*/ 7409497 w 9917115"/>
              <a:gd name="connsiteY590" fmla="*/ 5657850 h 10972800"/>
              <a:gd name="connsiteX591" fmla="*/ 7413307 w 9917115"/>
              <a:gd name="connsiteY591" fmla="*/ 5681344 h 10972800"/>
              <a:gd name="connsiteX592" fmla="*/ 7417116 w 9917115"/>
              <a:gd name="connsiteY592" fmla="*/ 5706109 h 10972800"/>
              <a:gd name="connsiteX593" fmla="*/ 7420291 w 9917115"/>
              <a:gd name="connsiteY593" fmla="*/ 5730240 h 10972800"/>
              <a:gd name="connsiteX594" fmla="*/ 7424102 w 9917115"/>
              <a:gd name="connsiteY594" fmla="*/ 5755005 h 10972800"/>
              <a:gd name="connsiteX595" fmla="*/ 7426641 w 9917115"/>
              <a:gd name="connsiteY595" fmla="*/ 5779771 h 10972800"/>
              <a:gd name="connsiteX596" fmla="*/ 7428547 w 9917115"/>
              <a:gd name="connsiteY596" fmla="*/ 5804535 h 10972800"/>
              <a:gd name="connsiteX597" fmla="*/ 7431087 w 9917115"/>
              <a:gd name="connsiteY597" fmla="*/ 5829299 h 10972800"/>
              <a:gd name="connsiteX598" fmla="*/ 7432991 w 9917115"/>
              <a:gd name="connsiteY598" fmla="*/ 5853429 h 10972800"/>
              <a:gd name="connsiteX599" fmla="*/ 7434262 w 9917115"/>
              <a:gd name="connsiteY599" fmla="*/ 5875655 h 10972800"/>
              <a:gd name="connsiteX600" fmla="*/ 7434895 w 9917115"/>
              <a:gd name="connsiteY600" fmla="*/ 5897880 h 10972800"/>
              <a:gd name="connsiteX601" fmla="*/ 7435532 w 9917115"/>
              <a:gd name="connsiteY601" fmla="*/ 5918835 h 10972800"/>
              <a:gd name="connsiteX602" fmla="*/ 7435532 w 9917115"/>
              <a:gd name="connsiteY602" fmla="*/ 5938520 h 10972800"/>
              <a:gd name="connsiteX603" fmla="*/ 7436166 w 9917115"/>
              <a:gd name="connsiteY603" fmla="*/ 5972810 h 10972800"/>
              <a:gd name="connsiteX604" fmla="*/ 7435532 w 9917115"/>
              <a:gd name="connsiteY604" fmla="*/ 5998845 h 10972800"/>
              <a:gd name="connsiteX605" fmla="*/ 7434895 w 9917115"/>
              <a:gd name="connsiteY605" fmla="*/ 6015991 h 10972800"/>
              <a:gd name="connsiteX606" fmla="*/ 7434895 w 9917115"/>
              <a:gd name="connsiteY606" fmla="*/ 6021704 h 10972800"/>
              <a:gd name="connsiteX607" fmla="*/ 7434895 w 9917115"/>
              <a:gd name="connsiteY607" fmla="*/ 6027419 h 10972800"/>
              <a:gd name="connsiteX608" fmla="*/ 7434262 w 9917115"/>
              <a:gd name="connsiteY608" fmla="*/ 6044565 h 10972800"/>
              <a:gd name="connsiteX609" fmla="*/ 7432991 w 9917115"/>
              <a:gd name="connsiteY609" fmla="*/ 6070600 h 10972800"/>
              <a:gd name="connsiteX610" fmla="*/ 7430451 w 9917115"/>
              <a:gd name="connsiteY610" fmla="*/ 6104890 h 10972800"/>
              <a:gd name="connsiteX611" fmla="*/ 7427911 w 9917115"/>
              <a:gd name="connsiteY611" fmla="*/ 6123939 h 10972800"/>
              <a:gd name="connsiteX612" fmla="*/ 7426006 w 9917115"/>
              <a:gd name="connsiteY612" fmla="*/ 6145530 h 10972800"/>
              <a:gd name="connsiteX613" fmla="*/ 7424102 w 9917115"/>
              <a:gd name="connsiteY613" fmla="*/ 6167120 h 10972800"/>
              <a:gd name="connsiteX614" fmla="*/ 7420291 w 9917115"/>
              <a:gd name="connsiteY614" fmla="*/ 6189979 h 10972800"/>
              <a:gd name="connsiteX615" fmla="*/ 7417116 w 9917115"/>
              <a:gd name="connsiteY615" fmla="*/ 6214111 h 10972800"/>
              <a:gd name="connsiteX616" fmla="*/ 7413942 w 9917115"/>
              <a:gd name="connsiteY616" fmla="*/ 6238240 h 10972800"/>
              <a:gd name="connsiteX617" fmla="*/ 7409497 w 9917115"/>
              <a:gd name="connsiteY617" fmla="*/ 6263005 h 10972800"/>
              <a:gd name="connsiteX618" fmla="*/ 7405052 w 9917115"/>
              <a:gd name="connsiteY618" fmla="*/ 6287135 h 10972800"/>
              <a:gd name="connsiteX619" fmla="*/ 7399971 w 9917115"/>
              <a:gd name="connsiteY619" fmla="*/ 6311899 h 10972800"/>
              <a:gd name="connsiteX620" fmla="*/ 7394255 w 9917115"/>
              <a:gd name="connsiteY620" fmla="*/ 6336031 h 10972800"/>
              <a:gd name="connsiteX621" fmla="*/ 7389177 w 9917115"/>
              <a:gd name="connsiteY621" fmla="*/ 6360160 h 10972800"/>
              <a:gd name="connsiteX622" fmla="*/ 7383462 w 9917115"/>
              <a:gd name="connsiteY622" fmla="*/ 6383655 h 10972800"/>
              <a:gd name="connsiteX623" fmla="*/ 7377111 w 9917115"/>
              <a:gd name="connsiteY623" fmla="*/ 6405880 h 10972800"/>
              <a:gd name="connsiteX624" fmla="*/ 7372031 w 9917115"/>
              <a:gd name="connsiteY624" fmla="*/ 6427471 h 10972800"/>
              <a:gd name="connsiteX625" fmla="*/ 7365681 w 9917115"/>
              <a:gd name="connsiteY625" fmla="*/ 6447155 h 10972800"/>
              <a:gd name="connsiteX626" fmla="*/ 7359967 w 9917115"/>
              <a:gd name="connsiteY626" fmla="*/ 6466205 h 10972800"/>
              <a:gd name="connsiteX627" fmla="*/ 7349171 w 9917115"/>
              <a:gd name="connsiteY627" fmla="*/ 6498591 h 10972800"/>
              <a:gd name="connsiteX628" fmla="*/ 7340916 w 9917115"/>
              <a:gd name="connsiteY628" fmla="*/ 6523989 h 10972800"/>
              <a:gd name="connsiteX629" fmla="*/ 7335201 w 9917115"/>
              <a:gd name="connsiteY629" fmla="*/ 6539864 h 10972800"/>
              <a:gd name="connsiteX630" fmla="*/ 7333295 w 9917115"/>
              <a:gd name="connsiteY630" fmla="*/ 6546215 h 10972800"/>
              <a:gd name="connsiteX631" fmla="*/ 7331391 w 9917115"/>
              <a:gd name="connsiteY631" fmla="*/ 6551295 h 10972800"/>
              <a:gd name="connsiteX632" fmla="*/ 7325041 w 9917115"/>
              <a:gd name="connsiteY632" fmla="*/ 6567170 h 10972800"/>
              <a:gd name="connsiteX633" fmla="*/ 7315516 w 9917115"/>
              <a:gd name="connsiteY633" fmla="*/ 6591935 h 10972800"/>
              <a:gd name="connsiteX634" fmla="*/ 7302815 w 9917115"/>
              <a:gd name="connsiteY634" fmla="*/ 6623685 h 10972800"/>
              <a:gd name="connsiteX635" fmla="*/ 7295196 w 9917115"/>
              <a:gd name="connsiteY635" fmla="*/ 6642099 h 10972800"/>
              <a:gd name="connsiteX636" fmla="*/ 7286307 w 9917115"/>
              <a:gd name="connsiteY636" fmla="*/ 6661151 h 10972800"/>
              <a:gd name="connsiteX637" fmla="*/ 7277417 w 9917115"/>
              <a:gd name="connsiteY637" fmla="*/ 6680835 h 10972800"/>
              <a:gd name="connsiteX638" fmla="*/ 7267891 w 9917115"/>
              <a:gd name="connsiteY638" fmla="*/ 6702424 h 10972800"/>
              <a:gd name="connsiteX639" fmla="*/ 7256462 w 9917115"/>
              <a:gd name="connsiteY639" fmla="*/ 6723379 h 10972800"/>
              <a:gd name="connsiteX640" fmla="*/ 7245667 w 9917115"/>
              <a:gd name="connsiteY640" fmla="*/ 6745605 h 10972800"/>
              <a:gd name="connsiteX641" fmla="*/ 7234236 w 9917115"/>
              <a:gd name="connsiteY641" fmla="*/ 6767195 h 10972800"/>
              <a:gd name="connsiteX642" fmla="*/ 7222172 w 9917115"/>
              <a:gd name="connsiteY642" fmla="*/ 6789419 h 10972800"/>
              <a:gd name="connsiteX643" fmla="*/ 7210107 w 9917115"/>
              <a:gd name="connsiteY643" fmla="*/ 6811645 h 10972800"/>
              <a:gd name="connsiteX644" fmla="*/ 7196771 w 9917115"/>
              <a:gd name="connsiteY644" fmla="*/ 6832600 h 10972800"/>
              <a:gd name="connsiteX645" fmla="*/ 7184707 w 9917115"/>
              <a:gd name="connsiteY645" fmla="*/ 6854191 h 10972800"/>
              <a:gd name="connsiteX646" fmla="*/ 7171372 w 9917115"/>
              <a:gd name="connsiteY646" fmla="*/ 6873875 h 10972800"/>
              <a:gd name="connsiteX647" fmla="*/ 7159307 w 9917115"/>
              <a:gd name="connsiteY647" fmla="*/ 6893560 h 10972800"/>
              <a:gd name="connsiteX648" fmla="*/ 7146607 w 9917115"/>
              <a:gd name="connsiteY648" fmla="*/ 6911975 h 10972800"/>
              <a:gd name="connsiteX649" fmla="*/ 7135177 w 9917115"/>
              <a:gd name="connsiteY649" fmla="*/ 6929120 h 10972800"/>
              <a:gd name="connsiteX650" fmla="*/ 7124382 w 9917115"/>
              <a:gd name="connsiteY650" fmla="*/ 6944995 h 10972800"/>
              <a:gd name="connsiteX651" fmla="*/ 7104062 w 9917115"/>
              <a:gd name="connsiteY651" fmla="*/ 6972935 h 10972800"/>
              <a:gd name="connsiteX652" fmla="*/ 7088822 w 9917115"/>
              <a:gd name="connsiteY652" fmla="*/ 6994525 h 10972800"/>
              <a:gd name="connsiteX653" fmla="*/ 7078027 w 9917115"/>
              <a:gd name="connsiteY653" fmla="*/ 7007224 h 10972800"/>
              <a:gd name="connsiteX654" fmla="*/ 7074217 w 9917115"/>
              <a:gd name="connsiteY654" fmla="*/ 7012304 h 10972800"/>
              <a:gd name="connsiteX655" fmla="*/ 7071041 w 9917115"/>
              <a:gd name="connsiteY655" fmla="*/ 7017384 h 10972800"/>
              <a:gd name="connsiteX656" fmla="*/ 7059612 w 9917115"/>
              <a:gd name="connsiteY656" fmla="*/ 7030085 h 10972800"/>
              <a:gd name="connsiteX657" fmla="*/ 7043102 w 9917115"/>
              <a:gd name="connsiteY657" fmla="*/ 7050405 h 10972800"/>
              <a:gd name="connsiteX658" fmla="*/ 7021511 w 9917115"/>
              <a:gd name="connsiteY658" fmla="*/ 7077075 h 10972800"/>
              <a:gd name="connsiteX659" fmla="*/ 7008175 w 9917115"/>
              <a:gd name="connsiteY659" fmla="*/ 7091680 h 10972800"/>
              <a:gd name="connsiteX660" fmla="*/ 6994841 w 9917115"/>
              <a:gd name="connsiteY660" fmla="*/ 7107555 h 10972800"/>
              <a:gd name="connsiteX661" fmla="*/ 6979601 w 9917115"/>
              <a:gd name="connsiteY661" fmla="*/ 7123431 h 10972800"/>
              <a:gd name="connsiteX662" fmla="*/ 6963727 w 9917115"/>
              <a:gd name="connsiteY662" fmla="*/ 7140575 h 10972800"/>
              <a:gd name="connsiteX663" fmla="*/ 6947215 w 9917115"/>
              <a:gd name="connsiteY663" fmla="*/ 7157720 h 10972800"/>
              <a:gd name="connsiteX664" fmla="*/ 6930071 w 9917115"/>
              <a:gd name="connsiteY664" fmla="*/ 7174864 h 10972800"/>
              <a:gd name="connsiteX665" fmla="*/ 6912291 w 9917115"/>
              <a:gd name="connsiteY665" fmla="*/ 7192010 h 10972800"/>
              <a:gd name="connsiteX666" fmla="*/ 6893876 w 9917115"/>
              <a:gd name="connsiteY666" fmla="*/ 7209791 h 10972800"/>
              <a:gd name="connsiteX667" fmla="*/ 6875462 w 9917115"/>
              <a:gd name="connsiteY667" fmla="*/ 7226299 h 10972800"/>
              <a:gd name="connsiteX668" fmla="*/ 6857046 w 9917115"/>
              <a:gd name="connsiteY668" fmla="*/ 7242810 h 10972800"/>
              <a:gd name="connsiteX669" fmla="*/ 6838631 w 9917115"/>
              <a:gd name="connsiteY669" fmla="*/ 7259320 h 10972800"/>
              <a:gd name="connsiteX670" fmla="*/ 6820217 w 9917115"/>
              <a:gd name="connsiteY670" fmla="*/ 7274560 h 10972800"/>
              <a:gd name="connsiteX671" fmla="*/ 6802436 w 9917115"/>
              <a:gd name="connsiteY671" fmla="*/ 7289165 h 10972800"/>
              <a:gd name="connsiteX672" fmla="*/ 6785292 w 9917115"/>
              <a:gd name="connsiteY672" fmla="*/ 7303135 h 10972800"/>
              <a:gd name="connsiteX673" fmla="*/ 6768782 w 9917115"/>
              <a:gd name="connsiteY673" fmla="*/ 7315835 h 10972800"/>
              <a:gd name="connsiteX674" fmla="*/ 6752907 w 9917115"/>
              <a:gd name="connsiteY674" fmla="*/ 7327899 h 10972800"/>
              <a:gd name="connsiteX675" fmla="*/ 6725601 w 9917115"/>
              <a:gd name="connsiteY675" fmla="*/ 7348219 h 10972800"/>
              <a:gd name="connsiteX676" fmla="*/ 6704012 w 9917115"/>
              <a:gd name="connsiteY676" fmla="*/ 7363459 h 10972800"/>
              <a:gd name="connsiteX677" fmla="*/ 6690041 w 9917115"/>
              <a:gd name="connsiteY677" fmla="*/ 7372984 h 10972800"/>
              <a:gd name="connsiteX678" fmla="*/ 6685596 w 9917115"/>
              <a:gd name="connsiteY678" fmla="*/ 7376160 h 10972800"/>
              <a:gd name="connsiteX679" fmla="*/ 6680516 w 9917115"/>
              <a:gd name="connsiteY679" fmla="*/ 7379970 h 10972800"/>
              <a:gd name="connsiteX680" fmla="*/ 6665911 w 9917115"/>
              <a:gd name="connsiteY680" fmla="*/ 7388859 h 10972800"/>
              <a:gd name="connsiteX681" fmla="*/ 6644321 w 9917115"/>
              <a:gd name="connsiteY681" fmla="*/ 7403464 h 10972800"/>
              <a:gd name="connsiteX682" fmla="*/ 6614476 w 9917115"/>
              <a:gd name="connsiteY682" fmla="*/ 7421880 h 10972800"/>
              <a:gd name="connsiteX683" fmla="*/ 6597967 w 9917115"/>
              <a:gd name="connsiteY683" fmla="*/ 7432040 h 10972800"/>
              <a:gd name="connsiteX684" fmla="*/ 6579551 w 9917115"/>
              <a:gd name="connsiteY684" fmla="*/ 7442200 h 10972800"/>
              <a:gd name="connsiteX685" fmla="*/ 6560502 w 9917115"/>
              <a:gd name="connsiteY685" fmla="*/ 7452995 h 10972800"/>
              <a:gd name="connsiteX686" fmla="*/ 6540815 w 9917115"/>
              <a:gd name="connsiteY686" fmla="*/ 7464424 h 10972800"/>
              <a:gd name="connsiteX687" fmla="*/ 6519226 w 9917115"/>
              <a:gd name="connsiteY687" fmla="*/ 7475855 h 10972800"/>
              <a:gd name="connsiteX688" fmla="*/ 6497636 w 9917115"/>
              <a:gd name="connsiteY688" fmla="*/ 7486650 h 10972800"/>
              <a:gd name="connsiteX689" fmla="*/ 6475410 w 9917115"/>
              <a:gd name="connsiteY689" fmla="*/ 7498080 h 10972800"/>
              <a:gd name="connsiteX690" fmla="*/ 6452551 w 9917115"/>
              <a:gd name="connsiteY690" fmla="*/ 7508875 h 10972800"/>
              <a:gd name="connsiteX691" fmla="*/ 6429692 w 9917115"/>
              <a:gd name="connsiteY691" fmla="*/ 7519035 h 10972800"/>
              <a:gd name="connsiteX692" fmla="*/ 6406831 w 9917115"/>
              <a:gd name="connsiteY692" fmla="*/ 7529195 h 10972800"/>
              <a:gd name="connsiteX693" fmla="*/ 6383970 w 9917115"/>
              <a:gd name="connsiteY693" fmla="*/ 7538720 h 10972800"/>
              <a:gd name="connsiteX694" fmla="*/ 6362382 w 9917115"/>
              <a:gd name="connsiteY694" fmla="*/ 7547610 h 10972800"/>
              <a:gd name="connsiteX695" fmla="*/ 6340791 w 9917115"/>
              <a:gd name="connsiteY695" fmla="*/ 7557135 h 10972800"/>
              <a:gd name="connsiteX696" fmla="*/ 6319836 w 9917115"/>
              <a:gd name="connsiteY696" fmla="*/ 7564120 h 10972800"/>
              <a:gd name="connsiteX697" fmla="*/ 6300786 w 9917115"/>
              <a:gd name="connsiteY697" fmla="*/ 7571104 h 10972800"/>
              <a:gd name="connsiteX698" fmla="*/ 6281102 w 9917115"/>
              <a:gd name="connsiteY698" fmla="*/ 7578090 h 10972800"/>
              <a:gd name="connsiteX699" fmla="*/ 6249351 w 9917115"/>
              <a:gd name="connsiteY699" fmla="*/ 7588885 h 10972800"/>
              <a:gd name="connsiteX700" fmla="*/ 6223951 w 9917115"/>
              <a:gd name="connsiteY700" fmla="*/ 7596504 h 10972800"/>
              <a:gd name="connsiteX701" fmla="*/ 6207441 w 9917115"/>
              <a:gd name="connsiteY701" fmla="*/ 7601584 h 10972800"/>
              <a:gd name="connsiteX702" fmla="*/ 6201727 w 9917115"/>
              <a:gd name="connsiteY702" fmla="*/ 7603490 h 10972800"/>
              <a:gd name="connsiteX703" fmla="*/ 6195376 w 9917115"/>
              <a:gd name="connsiteY703" fmla="*/ 7604760 h 10972800"/>
              <a:gd name="connsiteX704" fmla="*/ 6179502 w 9917115"/>
              <a:gd name="connsiteY704" fmla="*/ 7609840 h 10972800"/>
              <a:gd name="connsiteX705" fmla="*/ 6153466 w 9917115"/>
              <a:gd name="connsiteY705" fmla="*/ 7616189 h 10972800"/>
              <a:gd name="connsiteX706" fmla="*/ 6121081 w 9917115"/>
              <a:gd name="connsiteY706" fmla="*/ 7624445 h 10972800"/>
              <a:gd name="connsiteX707" fmla="*/ 6101396 w 9917115"/>
              <a:gd name="connsiteY707" fmla="*/ 7628890 h 10972800"/>
              <a:gd name="connsiteX708" fmla="*/ 6081076 w 9917115"/>
              <a:gd name="connsiteY708" fmla="*/ 7633335 h 10972800"/>
              <a:gd name="connsiteX709" fmla="*/ 6058850 w 9917115"/>
              <a:gd name="connsiteY709" fmla="*/ 7637779 h 10972800"/>
              <a:gd name="connsiteX710" fmla="*/ 6036626 w 9917115"/>
              <a:gd name="connsiteY710" fmla="*/ 7642859 h 10972800"/>
              <a:gd name="connsiteX711" fmla="*/ 6013132 w 9917115"/>
              <a:gd name="connsiteY711" fmla="*/ 7646671 h 10972800"/>
              <a:gd name="connsiteX712" fmla="*/ 5988367 w 9917115"/>
              <a:gd name="connsiteY712" fmla="*/ 7649845 h 10972800"/>
              <a:gd name="connsiteX713" fmla="*/ 5963601 w 9917115"/>
              <a:gd name="connsiteY713" fmla="*/ 7654290 h 10972800"/>
              <a:gd name="connsiteX714" fmla="*/ 5938836 w 9917115"/>
              <a:gd name="connsiteY714" fmla="*/ 7656831 h 10972800"/>
              <a:gd name="connsiteX715" fmla="*/ 5914071 w 9917115"/>
              <a:gd name="connsiteY715" fmla="*/ 7660640 h 10972800"/>
              <a:gd name="connsiteX716" fmla="*/ 5889942 w 9917115"/>
              <a:gd name="connsiteY716" fmla="*/ 7662544 h 10972800"/>
              <a:gd name="connsiteX717" fmla="*/ 5865177 w 9917115"/>
              <a:gd name="connsiteY717" fmla="*/ 7664450 h 10972800"/>
              <a:gd name="connsiteX718" fmla="*/ 5841681 w 9917115"/>
              <a:gd name="connsiteY718" fmla="*/ 7666355 h 10972800"/>
              <a:gd name="connsiteX719" fmla="*/ 5818186 w 9917115"/>
              <a:gd name="connsiteY719" fmla="*/ 7667624 h 10972800"/>
              <a:gd name="connsiteX720" fmla="*/ 5796596 w 9917115"/>
              <a:gd name="connsiteY720" fmla="*/ 7669530 h 10972800"/>
              <a:gd name="connsiteX721" fmla="*/ 5775641 w 9917115"/>
              <a:gd name="connsiteY721" fmla="*/ 7670165 h 10972800"/>
              <a:gd name="connsiteX722" fmla="*/ 5755957 w 9917115"/>
              <a:gd name="connsiteY722" fmla="*/ 7670165 h 10972800"/>
              <a:gd name="connsiteX723" fmla="*/ 5721666 w 9917115"/>
              <a:gd name="connsiteY723" fmla="*/ 7670800 h 10972800"/>
              <a:gd name="connsiteX724" fmla="*/ 5695631 w 9917115"/>
              <a:gd name="connsiteY724" fmla="*/ 7670165 h 10972800"/>
              <a:gd name="connsiteX725" fmla="*/ 5678488 w 9917115"/>
              <a:gd name="connsiteY725" fmla="*/ 7670165 h 10972800"/>
              <a:gd name="connsiteX726" fmla="*/ 5672772 w 9917115"/>
              <a:gd name="connsiteY726" fmla="*/ 7669530 h 10972800"/>
              <a:gd name="connsiteX727" fmla="*/ 5667057 w 9917115"/>
              <a:gd name="connsiteY727" fmla="*/ 7669530 h 10972800"/>
              <a:gd name="connsiteX728" fmla="*/ 5649911 w 9917115"/>
              <a:gd name="connsiteY728" fmla="*/ 7668895 h 10972800"/>
              <a:gd name="connsiteX729" fmla="*/ 5623876 w 9917115"/>
              <a:gd name="connsiteY729" fmla="*/ 7666991 h 10972800"/>
              <a:gd name="connsiteX730" fmla="*/ 5589586 w 9917115"/>
              <a:gd name="connsiteY730" fmla="*/ 7665085 h 10972800"/>
              <a:gd name="connsiteX731" fmla="*/ 5569902 w 9917115"/>
              <a:gd name="connsiteY731" fmla="*/ 7663179 h 10972800"/>
              <a:gd name="connsiteX732" fmla="*/ 5548946 w 9917115"/>
              <a:gd name="connsiteY732" fmla="*/ 7661275 h 10972800"/>
              <a:gd name="connsiteX733" fmla="*/ 5526721 w 9917115"/>
              <a:gd name="connsiteY733" fmla="*/ 7658735 h 10972800"/>
              <a:gd name="connsiteX734" fmla="*/ 5504497 w 9917115"/>
              <a:gd name="connsiteY734" fmla="*/ 7656195 h 10972800"/>
              <a:gd name="connsiteX735" fmla="*/ 5480367 w 9917115"/>
              <a:gd name="connsiteY735" fmla="*/ 7653019 h 10972800"/>
              <a:gd name="connsiteX736" fmla="*/ 5456237 w 9917115"/>
              <a:gd name="connsiteY736" fmla="*/ 7649210 h 10972800"/>
              <a:gd name="connsiteX737" fmla="*/ 5431472 w 9917115"/>
              <a:gd name="connsiteY737" fmla="*/ 7645400 h 10972800"/>
              <a:gd name="connsiteX738" fmla="*/ 5406707 w 9917115"/>
              <a:gd name="connsiteY738" fmla="*/ 7640320 h 10972800"/>
              <a:gd name="connsiteX739" fmla="*/ 5381942 w 9917115"/>
              <a:gd name="connsiteY739" fmla="*/ 7635875 h 10972800"/>
              <a:gd name="connsiteX740" fmla="*/ 5358447 w 9917115"/>
              <a:gd name="connsiteY740" fmla="*/ 7630795 h 10972800"/>
              <a:gd name="connsiteX741" fmla="*/ 5334316 w 9917115"/>
              <a:gd name="connsiteY741" fmla="*/ 7625715 h 10972800"/>
              <a:gd name="connsiteX742" fmla="*/ 5310822 w 9917115"/>
              <a:gd name="connsiteY742" fmla="*/ 7619365 h 10972800"/>
              <a:gd name="connsiteX743" fmla="*/ 5287962 w 9917115"/>
              <a:gd name="connsiteY743" fmla="*/ 7613650 h 10972800"/>
              <a:gd name="connsiteX744" fmla="*/ 5267007 w 9917115"/>
              <a:gd name="connsiteY744" fmla="*/ 7608570 h 10972800"/>
              <a:gd name="connsiteX745" fmla="*/ 5247322 w 9917115"/>
              <a:gd name="connsiteY745" fmla="*/ 7602219 h 10972800"/>
              <a:gd name="connsiteX746" fmla="*/ 5227636 w 9917115"/>
              <a:gd name="connsiteY746" fmla="*/ 7596504 h 10972800"/>
              <a:gd name="connsiteX747" fmla="*/ 5194617 w 9917115"/>
              <a:gd name="connsiteY747" fmla="*/ 7586344 h 10972800"/>
              <a:gd name="connsiteX748" fmla="*/ 5170489 w 9917115"/>
              <a:gd name="connsiteY748" fmla="*/ 7578090 h 10972800"/>
              <a:gd name="connsiteX749" fmla="*/ 5153977 w 9917115"/>
              <a:gd name="connsiteY749" fmla="*/ 7571739 h 10972800"/>
              <a:gd name="connsiteX750" fmla="*/ 5148262 w 9917115"/>
              <a:gd name="connsiteY750" fmla="*/ 7569835 h 10972800"/>
              <a:gd name="connsiteX751" fmla="*/ 5142546 w 9917115"/>
              <a:gd name="connsiteY751" fmla="*/ 7568565 h 10972800"/>
              <a:gd name="connsiteX752" fmla="*/ 5126036 w 9917115"/>
              <a:gd name="connsiteY752" fmla="*/ 7562215 h 10972800"/>
              <a:gd name="connsiteX753" fmla="*/ 5101907 w 9917115"/>
              <a:gd name="connsiteY753" fmla="*/ 7552690 h 10972800"/>
              <a:gd name="connsiteX754" fmla="*/ 5070156 w 9917115"/>
              <a:gd name="connsiteY754" fmla="*/ 7539989 h 10972800"/>
              <a:gd name="connsiteX755" fmla="*/ 5052377 w 9917115"/>
              <a:gd name="connsiteY755" fmla="*/ 7532370 h 10972800"/>
              <a:gd name="connsiteX756" fmla="*/ 5033327 w 9917115"/>
              <a:gd name="connsiteY756" fmla="*/ 7524115 h 10972800"/>
              <a:gd name="connsiteX757" fmla="*/ 5012372 w 9917115"/>
              <a:gd name="connsiteY757" fmla="*/ 7515224 h 10972800"/>
              <a:gd name="connsiteX758" fmla="*/ 4992052 w 9917115"/>
              <a:gd name="connsiteY758" fmla="*/ 7504429 h 10972800"/>
              <a:gd name="connsiteX759" fmla="*/ 4969826 w 9917115"/>
              <a:gd name="connsiteY759" fmla="*/ 7494271 h 10972800"/>
              <a:gd name="connsiteX760" fmla="*/ 4948236 w 9917115"/>
              <a:gd name="connsiteY760" fmla="*/ 7483475 h 10972800"/>
              <a:gd name="connsiteX761" fmla="*/ 4926012 w 9917115"/>
              <a:gd name="connsiteY761" fmla="*/ 7472045 h 10972800"/>
              <a:gd name="connsiteX762" fmla="*/ 4903787 w 9917115"/>
              <a:gd name="connsiteY762" fmla="*/ 7459979 h 10972800"/>
              <a:gd name="connsiteX763" fmla="*/ 4882196 w 9917115"/>
              <a:gd name="connsiteY763" fmla="*/ 7447915 h 10972800"/>
              <a:gd name="connsiteX764" fmla="*/ 4859972 w 9917115"/>
              <a:gd name="connsiteY764" fmla="*/ 7435215 h 10972800"/>
              <a:gd name="connsiteX765" fmla="*/ 4839652 w 9917115"/>
              <a:gd name="connsiteY765" fmla="*/ 7423151 h 10972800"/>
              <a:gd name="connsiteX766" fmla="*/ 4819332 w 9917115"/>
              <a:gd name="connsiteY766" fmla="*/ 7409815 h 10972800"/>
              <a:gd name="connsiteX767" fmla="*/ 4799647 w 9917115"/>
              <a:gd name="connsiteY767" fmla="*/ 7397749 h 10972800"/>
              <a:gd name="connsiteX768" fmla="*/ 4781233 w 9917115"/>
              <a:gd name="connsiteY768" fmla="*/ 7386320 h 10972800"/>
              <a:gd name="connsiteX769" fmla="*/ 4763452 w 9917115"/>
              <a:gd name="connsiteY769" fmla="*/ 7374255 h 10972800"/>
              <a:gd name="connsiteX770" fmla="*/ 4747577 w 9917115"/>
              <a:gd name="connsiteY770" fmla="*/ 7362824 h 10972800"/>
              <a:gd name="connsiteX771" fmla="*/ 4719636 w 9917115"/>
              <a:gd name="connsiteY771" fmla="*/ 7343139 h 10972800"/>
              <a:gd name="connsiteX772" fmla="*/ 4698047 w 9917115"/>
              <a:gd name="connsiteY772" fmla="*/ 7327264 h 10972800"/>
              <a:gd name="connsiteX773" fmla="*/ 4685346 w 9917115"/>
              <a:gd name="connsiteY773" fmla="*/ 7317104 h 10972800"/>
              <a:gd name="connsiteX774" fmla="*/ 4680266 w 9917115"/>
              <a:gd name="connsiteY774" fmla="*/ 7313295 h 10972800"/>
              <a:gd name="connsiteX775" fmla="*/ 4675822 w 9917115"/>
              <a:gd name="connsiteY775" fmla="*/ 7310120 h 10972800"/>
              <a:gd name="connsiteX776" fmla="*/ 4661852 w 9917115"/>
              <a:gd name="connsiteY776" fmla="*/ 7298690 h 10972800"/>
              <a:gd name="connsiteX777" fmla="*/ 4641533 w 9917115"/>
              <a:gd name="connsiteY777" fmla="*/ 7282815 h 10972800"/>
              <a:gd name="connsiteX778" fmla="*/ 4615497 w 9917115"/>
              <a:gd name="connsiteY778" fmla="*/ 7260589 h 10972800"/>
              <a:gd name="connsiteX779" fmla="*/ 4600892 w 9917115"/>
              <a:gd name="connsiteY779" fmla="*/ 7248525 h 10972800"/>
              <a:gd name="connsiteX780" fmla="*/ 4585017 w 9917115"/>
              <a:gd name="connsiteY780" fmla="*/ 7233920 h 10972800"/>
              <a:gd name="connsiteX781" fmla="*/ 4568506 w 9917115"/>
              <a:gd name="connsiteY781" fmla="*/ 7219315 h 10972800"/>
              <a:gd name="connsiteX782" fmla="*/ 4551361 w 9917115"/>
              <a:gd name="connsiteY782" fmla="*/ 7203440 h 10972800"/>
              <a:gd name="connsiteX783" fmla="*/ 4534217 w 9917115"/>
              <a:gd name="connsiteY783" fmla="*/ 7186930 h 10972800"/>
              <a:gd name="connsiteX784" fmla="*/ 4517071 w 9917115"/>
              <a:gd name="connsiteY784" fmla="*/ 7169784 h 10972800"/>
              <a:gd name="connsiteX785" fmla="*/ 4499292 w 9917115"/>
              <a:gd name="connsiteY785" fmla="*/ 7152005 h 10972800"/>
              <a:gd name="connsiteX786" fmla="*/ 4482147 w 9917115"/>
              <a:gd name="connsiteY786" fmla="*/ 7133589 h 10972800"/>
              <a:gd name="connsiteX787" fmla="*/ 4465001 w 9917115"/>
              <a:gd name="connsiteY787" fmla="*/ 7115810 h 10972800"/>
              <a:gd name="connsiteX788" fmla="*/ 4448492 w 9917115"/>
              <a:gd name="connsiteY788" fmla="*/ 7097395 h 10972800"/>
              <a:gd name="connsiteX789" fmla="*/ 4431982 w 9917115"/>
              <a:gd name="connsiteY789" fmla="*/ 7078979 h 10972800"/>
              <a:gd name="connsiteX790" fmla="*/ 4417378 w 9917115"/>
              <a:gd name="connsiteY790" fmla="*/ 7061200 h 10972800"/>
              <a:gd name="connsiteX791" fmla="*/ 4402137 w 9917115"/>
              <a:gd name="connsiteY791" fmla="*/ 7043419 h 10972800"/>
              <a:gd name="connsiteX792" fmla="*/ 4388167 w 9917115"/>
              <a:gd name="connsiteY792" fmla="*/ 7026275 h 10972800"/>
              <a:gd name="connsiteX793" fmla="*/ 4375467 w 9917115"/>
              <a:gd name="connsiteY793" fmla="*/ 7009765 h 10972800"/>
              <a:gd name="connsiteX794" fmla="*/ 4363401 w 9917115"/>
              <a:gd name="connsiteY794" fmla="*/ 6993890 h 10972800"/>
              <a:gd name="connsiteX795" fmla="*/ 4343081 w 9917115"/>
              <a:gd name="connsiteY795" fmla="*/ 6966584 h 10972800"/>
              <a:gd name="connsiteX796" fmla="*/ 4327842 w 9917115"/>
              <a:gd name="connsiteY796" fmla="*/ 6944995 h 10972800"/>
              <a:gd name="connsiteX797" fmla="*/ 4317681 w 9917115"/>
              <a:gd name="connsiteY797" fmla="*/ 6930391 h 10972800"/>
              <a:gd name="connsiteX798" fmla="*/ 4315142 w 9917115"/>
              <a:gd name="connsiteY798" fmla="*/ 6925944 h 10972800"/>
              <a:gd name="connsiteX799" fmla="*/ 4311332 w 9917115"/>
              <a:gd name="connsiteY799" fmla="*/ 6920864 h 10972800"/>
              <a:gd name="connsiteX800" fmla="*/ 4301807 w 9917115"/>
              <a:gd name="connsiteY800" fmla="*/ 6906895 h 10972800"/>
              <a:gd name="connsiteX801" fmla="*/ 4287201 w 9917115"/>
              <a:gd name="connsiteY801" fmla="*/ 6884669 h 10972800"/>
              <a:gd name="connsiteX802" fmla="*/ 4268787 w 9917115"/>
              <a:gd name="connsiteY802" fmla="*/ 6856095 h 10972800"/>
              <a:gd name="connsiteX803" fmla="*/ 4258627 w 9917115"/>
              <a:gd name="connsiteY803" fmla="*/ 6838951 h 10972800"/>
              <a:gd name="connsiteX804" fmla="*/ 4248467 w 9917115"/>
              <a:gd name="connsiteY804" fmla="*/ 6821170 h 10972800"/>
              <a:gd name="connsiteX805" fmla="*/ 4237671 w 9917115"/>
              <a:gd name="connsiteY805" fmla="*/ 6801485 h 10972800"/>
              <a:gd name="connsiteX806" fmla="*/ 4225607 w 9917115"/>
              <a:gd name="connsiteY806" fmla="*/ 6781800 h 10972800"/>
              <a:gd name="connsiteX807" fmla="*/ 4214812 w 9917115"/>
              <a:gd name="connsiteY807" fmla="*/ 6760845 h 10972800"/>
              <a:gd name="connsiteX808" fmla="*/ 4203382 w 9917115"/>
              <a:gd name="connsiteY808" fmla="*/ 6738619 h 10972800"/>
              <a:gd name="connsiteX809" fmla="*/ 4191951 w 9917115"/>
              <a:gd name="connsiteY809" fmla="*/ 6717031 h 10972800"/>
              <a:gd name="connsiteX810" fmla="*/ 4181156 w 9917115"/>
              <a:gd name="connsiteY810" fmla="*/ 6694170 h 10972800"/>
              <a:gd name="connsiteX811" fmla="*/ 4170361 w 9917115"/>
              <a:gd name="connsiteY811" fmla="*/ 6671309 h 10972800"/>
              <a:gd name="connsiteX812" fmla="*/ 4160201 w 9917115"/>
              <a:gd name="connsiteY812" fmla="*/ 6648450 h 10972800"/>
              <a:gd name="connsiteX813" fmla="*/ 4150041 w 9917115"/>
              <a:gd name="connsiteY813" fmla="*/ 6626224 h 10972800"/>
              <a:gd name="connsiteX814" fmla="*/ 4141151 w 9917115"/>
              <a:gd name="connsiteY814" fmla="*/ 6603365 h 10972800"/>
              <a:gd name="connsiteX815" fmla="*/ 4132262 w 9917115"/>
              <a:gd name="connsiteY815" fmla="*/ 6582410 h 10972800"/>
              <a:gd name="connsiteX816" fmla="*/ 4124641 w 9917115"/>
              <a:gd name="connsiteY816" fmla="*/ 6561455 h 10972800"/>
              <a:gd name="connsiteX817" fmla="*/ 4117657 w 9917115"/>
              <a:gd name="connsiteY817" fmla="*/ 6541770 h 10972800"/>
              <a:gd name="connsiteX818" fmla="*/ 4111307 w 9917115"/>
              <a:gd name="connsiteY818" fmla="*/ 6523355 h 10972800"/>
              <a:gd name="connsiteX819" fmla="*/ 4100511 w 9917115"/>
              <a:gd name="connsiteY819" fmla="*/ 6490970 h 10972800"/>
              <a:gd name="connsiteX820" fmla="*/ 4092257 w 9917115"/>
              <a:gd name="connsiteY820" fmla="*/ 6465570 h 10972800"/>
              <a:gd name="connsiteX821" fmla="*/ 4087177 w 9917115"/>
              <a:gd name="connsiteY821" fmla="*/ 6449059 h 10972800"/>
              <a:gd name="connsiteX822" fmla="*/ 4085271 w 9917115"/>
              <a:gd name="connsiteY822" fmla="*/ 6443979 h 10972800"/>
              <a:gd name="connsiteX823" fmla="*/ 4084001 w 9917115"/>
              <a:gd name="connsiteY823" fmla="*/ 6437629 h 10972800"/>
              <a:gd name="connsiteX824" fmla="*/ 4078921 w 9917115"/>
              <a:gd name="connsiteY824" fmla="*/ 6421120 h 10972800"/>
              <a:gd name="connsiteX825" fmla="*/ 4071937 w 9917115"/>
              <a:gd name="connsiteY825" fmla="*/ 6395720 h 10972800"/>
              <a:gd name="connsiteX826" fmla="*/ 4063681 w 9917115"/>
              <a:gd name="connsiteY826" fmla="*/ 6362699 h 10972800"/>
              <a:gd name="connsiteX827" fmla="*/ 4059236 w 9917115"/>
              <a:gd name="connsiteY827" fmla="*/ 6343650 h 10972800"/>
              <a:gd name="connsiteX828" fmla="*/ 4054791 w 9917115"/>
              <a:gd name="connsiteY828" fmla="*/ 6323330 h 10972800"/>
              <a:gd name="connsiteX829" fmla="*/ 4050347 w 9917115"/>
              <a:gd name="connsiteY829" fmla="*/ 6301104 h 10972800"/>
              <a:gd name="connsiteX830" fmla="*/ 4045902 w 9917115"/>
              <a:gd name="connsiteY830" fmla="*/ 6278245 h 10972800"/>
              <a:gd name="connsiteX831" fmla="*/ 4041457 w 9917115"/>
              <a:gd name="connsiteY831" fmla="*/ 6255384 h 10972800"/>
              <a:gd name="connsiteX832" fmla="*/ 4037012 w 9917115"/>
              <a:gd name="connsiteY832" fmla="*/ 6230619 h 10972800"/>
              <a:gd name="connsiteX833" fmla="*/ 4033836 w 9917115"/>
              <a:gd name="connsiteY833" fmla="*/ 6206490 h 10972800"/>
              <a:gd name="connsiteX834" fmla="*/ 4030027 w 9917115"/>
              <a:gd name="connsiteY834" fmla="*/ 6181090 h 10972800"/>
              <a:gd name="connsiteX835" fmla="*/ 4027487 w 9917115"/>
              <a:gd name="connsiteY835" fmla="*/ 6156325 h 10972800"/>
              <a:gd name="connsiteX836" fmla="*/ 4024947 w 9917115"/>
              <a:gd name="connsiteY836" fmla="*/ 6131560 h 10972800"/>
              <a:gd name="connsiteX837" fmla="*/ 4021772 w 9917115"/>
              <a:gd name="connsiteY837" fmla="*/ 6107431 h 10972800"/>
              <a:gd name="connsiteX838" fmla="*/ 4020502 w 9917115"/>
              <a:gd name="connsiteY838" fmla="*/ 6083935 h 10972800"/>
              <a:gd name="connsiteX839" fmla="*/ 4019231 w 9917115"/>
              <a:gd name="connsiteY839" fmla="*/ 6060440 h 10972800"/>
              <a:gd name="connsiteX840" fmla="*/ 4017961 w 9917115"/>
              <a:gd name="connsiteY840" fmla="*/ 6038215 h 10972800"/>
              <a:gd name="connsiteX841" fmla="*/ 4017327 w 9917115"/>
              <a:gd name="connsiteY841" fmla="*/ 6017895 h 10972800"/>
              <a:gd name="connsiteX842" fmla="*/ 4016692 w 9917115"/>
              <a:gd name="connsiteY842" fmla="*/ 5998210 h 10972800"/>
              <a:gd name="connsiteX843" fmla="*/ 4016692 w 9917115"/>
              <a:gd name="connsiteY843" fmla="*/ 5974080 h 10972800"/>
              <a:gd name="connsiteX844" fmla="*/ 4016057 w 9917115"/>
              <a:gd name="connsiteY844" fmla="*/ 5955664 h 10972800"/>
              <a:gd name="connsiteX845" fmla="*/ 4016057 w 9917115"/>
              <a:gd name="connsiteY845" fmla="*/ 5942965 h 10972800"/>
              <a:gd name="connsiteX846" fmla="*/ 4016057 w 9917115"/>
              <a:gd name="connsiteY846" fmla="*/ 5939155 h 10972800"/>
              <a:gd name="connsiteX847" fmla="*/ 4016057 w 9917115"/>
              <a:gd name="connsiteY847" fmla="*/ 5935979 h 10972800"/>
              <a:gd name="connsiteX848" fmla="*/ 4015422 w 9917115"/>
              <a:gd name="connsiteY848" fmla="*/ 5928360 h 10972800"/>
              <a:gd name="connsiteX849" fmla="*/ 4014787 w 9917115"/>
              <a:gd name="connsiteY849" fmla="*/ 5915659 h 10972800"/>
              <a:gd name="connsiteX850" fmla="*/ 4013516 w 9917115"/>
              <a:gd name="connsiteY850" fmla="*/ 5899784 h 10972800"/>
              <a:gd name="connsiteX851" fmla="*/ 4012247 w 9917115"/>
              <a:gd name="connsiteY851" fmla="*/ 5880735 h 10972800"/>
              <a:gd name="connsiteX852" fmla="*/ 4009707 w 9917115"/>
              <a:gd name="connsiteY852" fmla="*/ 5860415 h 10972800"/>
              <a:gd name="connsiteX853" fmla="*/ 4007167 w 9917115"/>
              <a:gd name="connsiteY853" fmla="*/ 5837555 h 10972800"/>
              <a:gd name="connsiteX854" fmla="*/ 4002721 w 9917115"/>
              <a:gd name="connsiteY854" fmla="*/ 5814695 h 10972800"/>
              <a:gd name="connsiteX855" fmla="*/ 3998276 w 9917115"/>
              <a:gd name="connsiteY855" fmla="*/ 5792469 h 10972800"/>
              <a:gd name="connsiteX856" fmla="*/ 3993196 w 9917115"/>
              <a:gd name="connsiteY856" fmla="*/ 5770245 h 10972800"/>
              <a:gd name="connsiteX857" fmla="*/ 3987481 w 9917115"/>
              <a:gd name="connsiteY857" fmla="*/ 5749925 h 10972800"/>
              <a:gd name="connsiteX858" fmla="*/ 3983036 w 9917115"/>
              <a:gd name="connsiteY858" fmla="*/ 5732144 h 10972800"/>
              <a:gd name="connsiteX859" fmla="*/ 3977956 w 9917115"/>
              <a:gd name="connsiteY859" fmla="*/ 5716904 h 10972800"/>
              <a:gd name="connsiteX860" fmla="*/ 3974147 w 9917115"/>
              <a:gd name="connsiteY860" fmla="*/ 5705475 h 10972800"/>
              <a:gd name="connsiteX861" fmla="*/ 3972241 w 9917115"/>
              <a:gd name="connsiteY861" fmla="*/ 5697855 h 10972800"/>
              <a:gd name="connsiteX862" fmla="*/ 3970337 w 9917115"/>
              <a:gd name="connsiteY862" fmla="*/ 5694680 h 10972800"/>
              <a:gd name="connsiteX863" fmla="*/ 3969702 w 9917115"/>
              <a:gd name="connsiteY863" fmla="*/ 5692139 h 10972800"/>
              <a:gd name="connsiteX864" fmla="*/ 3967161 w 9917115"/>
              <a:gd name="connsiteY864" fmla="*/ 5684520 h 10972800"/>
              <a:gd name="connsiteX865" fmla="*/ 3963351 w 9917115"/>
              <a:gd name="connsiteY865" fmla="*/ 5673725 h 10972800"/>
              <a:gd name="connsiteX866" fmla="*/ 3957001 w 9917115"/>
              <a:gd name="connsiteY866" fmla="*/ 5658486 h 10972800"/>
              <a:gd name="connsiteX867" fmla="*/ 3949382 w 9917115"/>
              <a:gd name="connsiteY867" fmla="*/ 5641339 h 10972800"/>
              <a:gd name="connsiteX868" fmla="*/ 3941127 w 9917115"/>
              <a:gd name="connsiteY868" fmla="*/ 5622290 h 10972800"/>
              <a:gd name="connsiteX869" fmla="*/ 3930967 w 9917115"/>
              <a:gd name="connsiteY869" fmla="*/ 5602605 h 10972800"/>
              <a:gd name="connsiteX870" fmla="*/ 3920807 w 9917115"/>
              <a:gd name="connsiteY870" fmla="*/ 5581650 h 10972800"/>
              <a:gd name="connsiteX871" fmla="*/ 3908742 w 9917115"/>
              <a:gd name="connsiteY871" fmla="*/ 5561330 h 10972800"/>
              <a:gd name="connsiteX872" fmla="*/ 3897311 w 9917115"/>
              <a:gd name="connsiteY872" fmla="*/ 5541645 h 10972800"/>
              <a:gd name="connsiteX873" fmla="*/ 3885881 w 9917115"/>
              <a:gd name="connsiteY873" fmla="*/ 5523865 h 10972800"/>
              <a:gd name="connsiteX874" fmla="*/ 3875087 w 9917115"/>
              <a:gd name="connsiteY874" fmla="*/ 5508624 h 10972800"/>
              <a:gd name="connsiteX875" fmla="*/ 3866196 w 9917115"/>
              <a:gd name="connsiteY875" fmla="*/ 5495290 h 10972800"/>
              <a:gd name="connsiteX876" fmla="*/ 3858577 w 9917115"/>
              <a:gd name="connsiteY876" fmla="*/ 5485765 h 10972800"/>
              <a:gd name="connsiteX877" fmla="*/ 3854132 w 9917115"/>
              <a:gd name="connsiteY877" fmla="*/ 5478779 h 10972800"/>
              <a:gd name="connsiteX878" fmla="*/ 3852862 w 9917115"/>
              <a:gd name="connsiteY878" fmla="*/ 5476875 h 10972800"/>
              <a:gd name="connsiteX879" fmla="*/ 3850321 w 9917115"/>
              <a:gd name="connsiteY879" fmla="*/ 5474970 h 10972800"/>
              <a:gd name="connsiteX880" fmla="*/ 3845876 w 9917115"/>
              <a:gd name="connsiteY880" fmla="*/ 5468619 h 10972800"/>
              <a:gd name="connsiteX881" fmla="*/ 3838257 w 9917115"/>
              <a:gd name="connsiteY881" fmla="*/ 5459096 h 10972800"/>
              <a:gd name="connsiteX882" fmla="*/ 3828097 w 9917115"/>
              <a:gd name="connsiteY882" fmla="*/ 5446395 h 10972800"/>
              <a:gd name="connsiteX883" fmla="*/ 3815396 w 9917115"/>
              <a:gd name="connsiteY883" fmla="*/ 5432425 h 10972800"/>
              <a:gd name="connsiteX884" fmla="*/ 3801427 w 9917115"/>
              <a:gd name="connsiteY884" fmla="*/ 5416551 h 10972800"/>
              <a:gd name="connsiteX885" fmla="*/ 3785551 w 9917115"/>
              <a:gd name="connsiteY885" fmla="*/ 5400041 h 10972800"/>
              <a:gd name="connsiteX886" fmla="*/ 3769041 w 9917115"/>
              <a:gd name="connsiteY886" fmla="*/ 5383531 h 10972800"/>
              <a:gd name="connsiteX887" fmla="*/ 3751897 w 9917115"/>
              <a:gd name="connsiteY887" fmla="*/ 5367656 h 10972800"/>
              <a:gd name="connsiteX888" fmla="*/ 3734751 w 9917115"/>
              <a:gd name="connsiteY888" fmla="*/ 5353050 h 10972800"/>
              <a:gd name="connsiteX889" fmla="*/ 3718241 w 9917115"/>
              <a:gd name="connsiteY889" fmla="*/ 5339715 h 10972800"/>
              <a:gd name="connsiteX890" fmla="*/ 3703001 w 9917115"/>
              <a:gd name="connsiteY890" fmla="*/ 5328285 h 10972800"/>
              <a:gd name="connsiteX891" fmla="*/ 3690937 w 9917115"/>
              <a:gd name="connsiteY891" fmla="*/ 5318125 h 10972800"/>
              <a:gd name="connsiteX892" fmla="*/ 3680777 w 9917115"/>
              <a:gd name="connsiteY892" fmla="*/ 5311140 h 10972800"/>
              <a:gd name="connsiteX893" fmla="*/ 3674427 w 9917115"/>
              <a:gd name="connsiteY893" fmla="*/ 5306695 h 10972800"/>
              <a:gd name="connsiteX894" fmla="*/ 3671887 w 9917115"/>
              <a:gd name="connsiteY894" fmla="*/ 5304791 h 10972800"/>
              <a:gd name="connsiteX895" fmla="*/ 3669347 w 9917115"/>
              <a:gd name="connsiteY895" fmla="*/ 5303520 h 10972800"/>
              <a:gd name="connsiteX896" fmla="*/ 3662361 w 9917115"/>
              <a:gd name="connsiteY896" fmla="*/ 5299075 h 10972800"/>
              <a:gd name="connsiteX897" fmla="*/ 3652201 w 9917115"/>
              <a:gd name="connsiteY897" fmla="*/ 5292091 h 10972800"/>
              <a:gd name="connsiteX898" fmla="*/ 3639502 w 9917115"/>
              <a:gd name="connsiteY898" fmla="*/ 5283200 h 10972800"/>
              <a:gd name="connsiteX899" fmla="*/ 3622991 w 9917115"/>
              <a:gd name="connsiteY899" fmla="*/ 5273675 h 10972800"/>
              <a:gd name="connsiteX900" fmla="*/ 3605212 w 9917115"/>
              <a:gd name="connsiteY900" fmla="*/ 5263515 h 10972800"/>
              <a:gd name="connsiteX901" fmla="*/ 3584892 w 9917115"/>
              <a:gd name="connsiteY901" fmla="*/ 5252720 h 10972800"/>
              <a:gd name="connsiteX902" fmla="*/ 3563937 w 9917115"/>
              <a:gd name="connsiteY902" fmla="*/ 5242560 h 10972800"/>
              <a:gd name="connsiteX903" fmla="*/ 3543617 w 9917115"/>
              <a:gd name="connsiteY903" fmla="*/ 5232401 h 10972800"/>
              <a:gd name="connsiteX904" fmla="*/ 3522662 w 9917115"/>
              <a:gd name="connsiteY904" fmla="*/ 5223511 h 10972800"/>
              <a:gd name="connsiteX905" fmla="*/ 3502977 w 9917115"/>
              <a:gd name="connsiteY905" fmla="*/ 5215890 h 10972800"/>
              <a:gd name="connsiteX906" fmla="*/ 3485196 w 9917115"/>
              <a:gd name="connsiteY906" fmla="*/ 5209539 h 10972800"/>
              <a:gd name="connsiteX907" fmla="*/ 3469956 w 9917115"/>
              <a:gd name="connsiteY907" fmla="*/ 5204459 h 10972800"/>
              <a:gd name="connsiteX908" fmla="*/ 3458528 w 9917115"/>
              <a:gd name="connsiteY908" fmla="*/ 5200650 h 10972800"/>
              <a:gd name="connsiteX909" fmla="*/ 3450907 w 9917115"/>
              <a:gd name="connsiteY909" fmla="*/ 5198111 h 10972800"/>
              <a:gd name="connsiteX910" fmla="*/ 3448368 w 9917115"/>
              <a:gd name="connsiteY910" fmla="*/ 5197476 h 10972800"/>
              <a:gd name="connsiteX911" fmla="*/ 3445827 w 9917115"/>
              <a:gd name="connsiteY911" fmla="*/ 5196840 h 10972800"/>
              <a:gd name="connsiteX912" fmla="*/ 3438207 w 9917115"/>
              <a:gd name="connsiteY912" fmla="*/ 5194299 h 10972800"/>
              <a:gd name="connsiteX913" fmla="*/ 3426142 w 9917115"/>
              <a:gd name="connsiteY913" fmla="*/ 5191760 h 10972800"/>
              <a:gd name="connsiteX914" fmla="*/ 3410902 w 9917115"/>
              <a:gd name="connsiteY914" fmla="*/ 5187315 h 10972800"/>
              <a:gd name="connsiteX915" fmla="*/ 3392487 w 9917115"/>
              <a:gd name="connsiteY915" fmla="*/ 5183504 h 10972800"/>
              <a:gd name="connsiteX916" fmla="*/ 3372168 w 9917115"/>
              <a:gd name="connsiteY916" fmla="*/ 5179060 h 10972800"/>
              <a:gd name="connsiteX917" fmla="*/ 3349942 w 9917115"/>
              <a:gd name="connsiteY917" fmla="*/ 5175250 h 10972800"/>
              <a:gd name="connsiteX918" fmla="*/ 3326448 w 9917115"/>
              <a:gd name="connsiteY918" fmla="*/ 5171440 h 10972800"/>
              <a:gd name="connsiteX919" fmla="*/ 3304222 w 9917115"/>
              <a:gd name="connsiteY919" fmla="*/ 5168899 h 10972800"/>
              <a:gd name="connsiteX920" fmla="*/ 3281361 w 9917115"/>
              <a:gd name="connsiteY920" fmla="*/ 5166995 h 10972800"/>
              <a:gd name="connsiteX921" fmla="*/ 3259772 w 9917115"/>
              <a:gd name="connsiteY921" fmla="*/ 5165725 h 10972800"/>
              <a:gd name="connsiteX922" fmla="*/ 3240721 w 9917115"/>
              <a:gd name="connsiteY922" fmla="*/ 5164455 h 10972800"/>
              <a:gd name="connsiteX923" fmla="*/ 3224848 w 9917115"/>
              <a:gd name="connsiteY923" fmla="*/ 5164455 h 10972800"/>
              <a:gd name="connsiteX924" fmla="*/ 3212782 w 9917115"/>
              <a:gd name="connsiteY924" fmla="*/ 5164455 h 10972800"/>
              <a:gd name="connsiteX925" fmla="*/ 3204528 w 9917115"/>
              <a:gd name="connsiteY925" fmla="*/ 5164455 h 10972800"/>
              <a:gd name="connsiteX926" fmla="*/ 3201987 w 9917115"/>
              <a:gd name="connsiteY926" fmla="*/ 5164455 h 10972800"/>
              <a:gd name="connsiteX927" fmla="*/ 3198812 w 9917115"/>
              <a:gd name="connsiteY927" fmla="*/ 5164455 h 10972800"/>
              <a:gd name="connsiteX928" fmla="*/ 3190556 w 9917115"/>
              <a:gd name="connsiteY928" fmla="*/ 5164455 h 10972800"/>
              <a:gd name="connsiteX929" fmla="*/ 3178492 w 9917115"/>
              <a:gd name="connsiteY929" fmla="*/ 5165725 h 10972800"/>
              <a:gd name="connsiteX930" fmla="*/ 3162617 w 9917115"/>
              <a:gd name="connsiteY930" fmla="*/ 5166360 h 10972800"/>
              <a:gd name="connsiteX931" fmla="*/ 3143568 w 9917115"/>
              <a:gd name="connsiteY931" fmla="*/ 5168265 h 10972800"/>
              <a:gd name="connsiteX932" fmla="*/ 3122612 w 9917115"/>
              <a:gd name="connsiteY932" fmla="*/ 5170170 h 10972800"/>
              <a:gd name="connsiteX933" fmla="*/ 3100387 w 9917115"/>
              <a:gd name="connsiteY933" fmla="*/ 5172711 h 10972800"/>
              <a:gd name="connsiteX934" fmla="*/ 3077528 w 9917115"/>
              <a:gd name="connsiteY934" fmla="*/ 5177155 h 10972800"/>
              <a:gd name="connsiteX935" fmla="*/ 3054032 w 9917115"/>
              <a:gd name="connsiteY935" fmla="*/ 5180965 h 10972800"/>
              <a:gd name="connsiteX936" fmla="*/ 3032441 w 9917115"/>
              <a:gd name="connsiteY936" fmla="*/ 5186681 h 10972800"/>
              <a:gd name="connsiteX937" fmla="*/ 3012756 w 9917115"/>
              <a:gd name="connsiteY937" fmla="*/ 5191760 h 10972800"/>
              <a:gd name="connsiteX938" fmla="*/ 2993707 w 9917115"/>
              <a:gd name="connsiteY938" fmla="*/ 5196840 h 10972800"/>
              <a:gd name="connsiteX939" fmla="*/ 2979102 w 9917115"/>
              <a:gd name="connsiteY939" fmla="*/ 5201285 h 10972800"/>
              <a:gd name="connsiteX940" fmla="*/ 2967036 w 9917115"/>
              <a:gd name="connsiteY940" fmla="*/ 5205095 h 10972800"/>
              <a:gd name="connsiteX941" fmla="*/ 2959417 w 9917115"/>
              <a:gd name="connsiteY941" fmla="*/ 5207000 h 10972800"/>
              <a:gd name="connsiteX942" fmla="*/ 2957512 w 9917115"/>
              <a:gd name="connsiteY942" fmla="*/ 5208905 h 10972800"/>
              <a:gd name="connsiteX943" fmla="*/ 2954972 w 9917115"/>
              <a:gd name="connsiteY943" fmla="*/ 5209539 h 10972800"/>
              <a:gd name="connsiteX944" fmla="*/ 2947351 w 9917115"/>
              <a:gd name="connsiteY944" fmla="*/ 5212080 h 10972800"/>
              <a:gd name="connsiteX945" fmla="*/ 2935921 w 9917115"/>
              <a:gd name="connsiteY945" fmla="*/ 5215890 h 10972800"/>
              <a:gd name="connsiteX946" fmla="*/ 2921316 w 9917115"/>
              <a:gd name="connsiteY946" fmla="*/ 5222240 h 10972800"/>
              <a:gd name="connsiteX947" fmla="*/ 2903537 w 9917115"/>
              <a:gd name="connsiteY947" fmla="*/ 5229224 h 10972800"/>
              <a:gd name="connsiteX948" fmla="*/ 2884487 w 9917115"/>
              <a:gd name="connsiteY948" fmla="*/ 5238116 h 10972800"/>
              <a:gd name="connsiteX949" fmla="*/ 2864168 w 9917115"/>
              <a:gd name="connsiteY949" fmla="*/ 5247640 h 10972800"/>
              <a:gd name="connsiteX950" fmla="*/ 2843848 w 9917115"/>
              <a:gd name="connsiteY950" fmla="*/ 5258435 h 10972800"/>
              <a:gd name="connsiteX951" fmla="*/ 2822892 w 9917115"/>
              <a:gd name="connsiteY951" fmla="*/ 5269864 h 10972800"/>
              <a:gd name="connsiteX952" fmla="*/ 2803841 w 9917115"/>
              <a:gd name="connsiteY952" fmla="*/ 5281296 h 10972800"/>
              <a:gd name="connsiteX953" fmla="*/ 2786062 w 9917115"/>
              <a:gd name="connsiteY953" fmla="*/ 5292091 h 10972800"/>
              <a:gd name="connsiteX954" fmla="*/ 2770187 w 9917115"/>
              <a:gd name="connsiteY954" fmla="*/ 5303520 h 10972800"/>
              <a:gd name="connsiteX955" fmla="*/ 2757488 w 9917115"/>
              <a:gd name="connsiteY955" fmla="*/ 5312410 h 10972800"/>
              <a:gd name="connsiteX956" fmla="*/ 2747328 w 9917115"/>
              <a:gd name="connsiteY956" fmla="*/ 5320031 h 10972800"/>
              <a:gd name="connsiteX957" fmla="*/ 2740977 w 9917115"/>
              <a:gd name="connsiteY957" fmla="*/ 5324476 h 10972800"/>
              <a:gd name="connsiteX958" fmla="*/ 2739072 w 9917115"/>
              <a:gd name="connsiteY958" fmla="*/ 5325744 h 10972800"/>
              <a:gd name="connsiteX959" fmla="*/ 2736532 w 9917115"/>
              <a:gd name="connsiteY959" fmla="*/ 5328285 h 10972800"/>
              <a:gd name="connsiteX960" fmla="*/ 2730182 w 9917115"/>
              <a:gd name="connsiteY960" fmla="*/ 5332731 h 10972800"/>
              <a:gd name="connsiteX961" fmla="*/ 2720022 w 9917115"/>
              <a:gd name="connsiteY961" fmla="*/ 5340352 h 10972800"/>
              <a:gd name="connsiteX962" fmla="*/ 2707956 w 9917115"/>
              <a:gd name="connsiteY962" fmla="*/ 5350511 h 10972800"/>
              <a:gd name="connsiteX963" fmla="*/ 2693351 w 9917115"/>
              <a:gd name="connsiteY963" fmla="*/ 5363210 h 10972800"/>
              <a:gd name="connsiteX964" fmla="*/ 2678747 w 9917115"/>
              <a:gd name="connsiteY964" fmla="*/ 5376544 h 10972800"/>
              <a:gd name="connsiteX965" fmla="*/ 2662236 w 9917115"/>
              <a:gd name="connsiteY965" fmla="*/ 5392419 h 10972800"/>
              <a:gd name="connsiteX966" fmla="*/ 2645728 w 9917115"/>
              <a:gd name="connsiteY966" fmla="*/ 5408930 h 10972800"/>
              <a:gd name="connsiteX967" fmla="*/ 2629217 w 9917115"/>
              <a:gd name="connsiteY967" fmla="*/ 5426075 h 10972800"/>
              <a:gd name="connsiteX968" fmla="*/ 2614612 w 9917115"/>
              <a:gd name="connsiteY968" fmla="*/ 5443220 h 10972800"/>
              <a:gd name="connsiteX969" fmla="*/ 2600641 w 9917115"/>
              <a:gd name="connsiteY969" fmla="*/ 5459730 h 10972800"/>
              <a:gd name="connsiteX970" fmla="*/ 2589212 w 9917115"/>
              <a:gd name="connsiteY970" fmla="*/ 5474335 h 10972800"/>
              <a:gd name="connsiteX971" fmla="*/ 2579688 w 9917115"/>
              <a:gd name="connsiteY971" fmla="*/ 5487035 h 10972800"/>
              <a:gd name="connsiteX972" fmla="*/ 2572067 w 9917115"/>
              <a:gd name="connsiteY972" fmla="*/ 5496560 h 10972800"/>
              <a:gd name="connsiteX973" fmla="*/ 2567622 w 9917115"/>
              <a:gd name="connsiteY973" fmla="*/ 5503544 h 10972800"/>
              <a:gd name="connsiteX974" fmla="*/ 2565716 w 9917115"/>
              <a:gd name="connsiteY974" fmla="*/ 5505450 h 10972800"/>
              <a:gd name="connsiteX975" fmla="*/ 2564448 w 9917115"/>
              <a:gd name="connsiteY975" fmla="*/ 5508624 h 10972800"/>
              <a:gd name="connsiteX976" fmla="*/ 2560001 w 9917115"/>
              <a:gd name="connsiteY976" fmla="*/ 5514339 h 10972800"/>
              <a:gd name="connsiteX977" fmla="*/ 2553017 w 9917115"/>
              <a:gd name="connsiteY977" fmla="*/ 5524499 h 10972800"/>
              <a:gd name="connsiteX978" fmla="*/ 2544761 w 9917115"/>
              <a:gd name="connsiteY978" fmla="*/ 5538471 h 10972800"/>
              <a:gd name="connsiteX979" fmla="*/ 2534601 w 9917115"/>
              <a:gd name="connsiteY979" fmla="*/ 5554344 h 10972800"/>
              <a:gd name="connsiteX980" fmla="*/ 2523808 w 9917115"/>
              <a:gd name="connsiteY980" fmla="*/ 5572760 h 10972800"/>
              <a:gd name="connsiteX981" fmla="*/ 2513012 w 9917115"/>
              <a:gd name="connsiteY981" fmla="*/ 5592445 h 10972800"/>
              <a:gd name="connsiteX982" fmla="*/ 2502852 w 9917115"/>
              <a:gd name="connsiteY982" fmla="*/ 5613400 h 10972800"/>
              <a:gd name="connsiteX983" fmla="*/ 2493328 w 9917115"/>
              <a:gd name="connsiteY983" fmla="*/ 5633720 h 10972800"/>
              <a:gd name="connsiteX984" fmla="*/ 2484436 w 9917115"/>
              <a:gd name="connsiteY984" fmla="*/ 5654675 h 10972800"/>
              <a:gd name="connsiteX985" fmla="*/ 2476182 w 9917115"/>
              <a:gd name="connsiteY985" fmla="*/ 5674360 h 10972800"/>
              <a:gd name="connsiteX986" fmla="*/ 2469832 w 9917115"/>
              <a:gd name="connsiteY986" fmla="*/ 5692139 h 10972800"/>
              <a:gd name="connsiteX987" fmla="*/ 2464752 w 9917115"/>
              <a:gd name="connsiteY987" fmla="*/ 5706744 h 10972800"/>
              <a:gd name="connsiteX988" fmla="*/ 2460942 w 9917115"/>
              <a:gd name="connsiteY988" fmla="*/ 5718176 h 10972800"/>
              <a:gd name="connsiteX989" fmla="*/ 2458401 w 9917115"/>
              <a:gd name="connsiteY989" fmla="*/ 5725795 h 10972800"/>
              <a:gd name="connsiteX990" fmla="*/ 2457768 w 9917115"/>
              <a:gd name="connsiteY990" fmla="*/ 5728335 h 10972800"/>
              <a:gd name="connsiteX991" fmla="*/ 2457132 w 9917115"/>
              <a:gd name="connsiteY991" fmla="*/ 5731512 h 10972800"/>
              <a:gd name="connsiteX992" fmla="*/ 2454592 w 9917115"/>
              <a:gd name="connsiteY992" fmla="*/ 5738495 h 10972800"/>
              <a:gd name="connsiteX993" fmla="*/ 2451417 w 9917115"/>
              <a:gd name="connsiteY993" fmla="*/ 5750561 h 10972800"/>
              <a:gd name="connsiteX994" fmla="*/ 2447608 w 9917115"/>
              <a:gd name="connsiteY994" fmla="*/ 5766436 h 10972800"/>
              <a:gd name="connsiteX995" fmla="*/ 2443161 w 9917115"/>
              <a:gd name="connsiteY995" fmla="*/ 5784215 h 10972800"/>
              <a:gd name="connsiteX996" fmla="*/ 2438081 w 9917115"/>
              <a:gd name="connsiteY996" fmla="*/ 5804535 h 10972800"/>
              <a:gd name="connsiteX997" fmla="*/ 2434272 w 9917115"/>
              <a:gd name="connsiteY997" fmla="*/ 5827395 h 10972800"/>
              <a:gd name="connsiteX998" fmla="*/ 2431097 w 9917115"/>
              <a:gd name="connsiteY998" fmla="*/ 5849619 h 10972800"/>
              <a:gd name="connsiteX999" fmla="*/ 2427921 w 9917115"/>
              <a:gd name="connsiteY999" fmla="*/ 5873115 h 10972800"/>
              <a:gd name="connsiteX1000" fmla="*/ 2426017 w 9917115"/>
              <a:gd name="connsiteY1000" fmla="*/ 5895975 h 10972800"/>
              <a:gd name="connsiteX1001" fmla="*/ 2424747 w 9917115"/>
              <a:gd name="connsiteY1001" fmla="*/ 5916295 h 10972800"/>
              <a:gd name="connsiteX1002" fmla="*/ 2424112 w 9917115"/>
              <a:gd name="connsiteY1002" fmla="*/ 5935344 h 10972800"/>
              <a:gd name="connsiteX1003" fmla="*/ 2423476 w 9917115"/>
              <a:gd name="connsiteY1003" fmla="*/ 5951855 h 10972800"/>
              <a:gd name="connsiteX1004" fmla="*/ 2423476 w 9917115"/>
              <a:gd name="connsiteY1004" fmla="*/ 5964555 h 10972800"/>
              <a:gd name="connsiteX1005" fmla="*/ 2423476 w 9917115"/>
              <a:gd name="connsiteY1005" fmla="*/ 5972175 h 10972800"/>
              <a:gd name="connsiteX1006" fmla="*/ 2423476 w 9917115"/>
              <a:gd name="connsiteY1006" fmla="*/ 5975349 h 10972800"/>
              <a:gd name="connsiteX1007" fmla="*/ 2423476 w 9917115"/>
              <a:gd name="connsiteY1007" fmla="*/ 5977890 h 10972800"/>
              <a:gd name="connsiteX1008" fmla="*/ 2424112 w 9917115"/>
              <a:gd name="connsiteY1008" fmla="*/ 5985511 h 10972800"/>
              <a:gd name="connsiteX1009" fmla="*/ 2424112 w 9917115"/>
              <a:gd name="connsiteY1009" fmla="*/ 5998210 h 10972800"/>
              <a:gd name="connsiteX1010" fmla="*/ 2425382 w 9917115"/>
              <a:gd name="connsiteY1010" fmla="*/ 6014720 h 10972800"/>
              <a:gd name="connsiteX1011" fmla="*/ 2426652 w 9917115"/>
              <a:gd name="connsiteY1011" fmla="*/ 6033135 h 10972800"/>
              <a:gd name="connsiteX1012" fmla="*/ 2428556 w 9917115"/>
              <a:gd name="connsiteY1012" fmla="*/ 6054090 h 10972800"/>
              <a:gd name="connsiteX1013" fmla="*/ 2431732 w 9917115"/>
              <a:gd name="connsiteY1013" fmla="*/ 6076951 h 10972800"/>
              <a:gd name="connsiteX1014" fmla="*/ 2435542 w 9917115"/>
              <a:gd name="connsiteY1014" fmla="*/ 6099810 h 10972800"/>
              <a:gd name="connsiteX1015" fmla="*/ 2439987 w 9917115"/>
              <a:gd name="connsiteY1015" fmla="*/ 6122035 h 10972800"/>
              <a:gd name="connsiteX1016" fmla="*/ 2444431 w 9917115"/>
              <a:gd name="connsiteY1016" fmla="*/ 6144259 h 10972800"/>
              <a:gd name="connsiteX1017" fmla="*/ 2449512 w 9917115"/>
              <a:gd name="connsiteY1017" fmla="*/ 6164579 h 10972800"/>
              <a:gd name="connsiteX1018" fmla="*/ 2454592 w 9917115"/>
              <a:gd name="connsiteY1018" fmla="*/ 6182360 h 10972800"/>
              <a:gd name="connsiteX1019" fmla="*/ 2459036 w 9917115"/>
              <a:gd name="connsiteY1019" fmla="*/ 6198235 h 10972800"/>
              <a:gd name="connsiteX1020" fmla="*/ 2462848 w 9917115"/>
              <a:gd name="connsiteY1020" fmla="*/ 6209664 h 10972800"/>
              <a:gd name="connsiteX1021" fmla="*/ 2465387 w 9917115"/>
              <a:gd name="connsiteY1021" fmla="*/ 6216650 h 10972800"/>
              <a:gd name="connsiteX1022" fmla="*/ 2466657 w 9917115"/>
              <a:gd name="connsiteY1022" fmla="*/ 6219824 h 10972800"/>
              <a:gd name="connsiteX1023" fmla="*/ 2467292 w 9917115"/>
              <a:gd name="connsiteY1023" fmla="*/ 6222365 h 10972800"/>
              <a:gd name="connsiteX1024" fmla="*/ 2469832 w 9917115"/>
              <a:gd name="connsiteY1024" fmla="*/ 6229984 h 10972800"/>
              <a:gd name="connsiteX1025" fmla="*/ 2474276 w 9917115"/>
              <a:gd name="connsiteY1025" fmla="*/ 6241415 h 10972800"/>
              <a:gd name="connsiteX1026" fmla="*/ 2479356 w 9917115"/>
              <a:gd name="connsiteY1026" fmla="*/ 6256019 h 10972800"/>
              <a:gd name="connsiteX1027" fmla="*/ 2486977 w 9917115"/>
              <a:gd name="connsiteY1027" fmla="*/ 6273800 h 10972800"/>
              <a:gd name="connsiteX1028" fmla="*/ 2495231 w 9917115"/>
              <a:gd name="connsiteY1028" fmla="*/ 6292850 h 10972800"/>
              <a:gd name="connsiteX1029" fmla="*/ 2504756 w 9917115"/>
              <a:gd name="connsiteY1029" fmla="*/ 6312535 h 10972800"/>
              <a:gd name="connsiteX1030" fmla="*/ 2516187 w 9917115"/>
              <a:gd name="connsiteY1030" fmla="*/ 6333490 h 10972800"/>
              <a:gd name="connsiteX1031" fmla="*/ 2526982 w 9917115"/>
              <a:gd name="connsiteY1031" fmla="*/ 6353810 h 10972800"/>
              <a:gd name="connsiteX1032" fmla="*/ 2538412 w 9917115"/>
              <a:gd name="connsiteY1032" fmla="*/ 6372859 h 10972800"/>
              <a:gd name="connsiteX1033" fmla="*/ 2549208 w 9917115"/>
              <a:gd name="connsiteY1033" fmla="*/ 6391275 h 10972800"/>
              <a:gd name="connsiteX1034" fmla="*/ 2560001 w 9917115"/>
              <a:gd name="connsiteY1034" fmla="*/ 6406515 h 10972800"/>
              <a:gd name="connsiteX1035" fmla="*/ 2569528 w 9917115"/>
              <a:gd name="connsiteY1035" fmla="*/ 6420485 h 10972800"/>
              <a:gd name="connsiteX1036" fmla="*/ 2576512 w 9917115"/>
              <a:gd name="connsiteY1036" fmla="*/ 6430010 h 10972800"/>
              <a:gd name="connsiteX1037" fmla="*/ 2580956 w 9917115"/>
              <a:gd name="connsiteY1037" fmla="*/ 6436360 h 10972800"/>
              <a:gd name="connsiteX1038" fmla="*/ 2582862 w 9917115"/>
              <a:gd name="connsiteY1038" fmla="*/ 6438899 h 10972800"/>
              <a:gd name="connsiteX1039" fmla="*/ 2584767 w 9917115"/>
              <a:gd name="connsiteY1039" fmla="*/ 6440805 h 10972800"/>
              <a:gd name="connsiteX1040" fmla="*/ 2589212 w 9917115"/>
              <a:gd name="connsiteY1040" fmla="*/ 6447155 h 10972800"/>
              <a:gd name="connsiteX1041" fmla="*/ 2596831 w 9917115"/>
              <a:gd name="connsiteY1041" fmla="*/ 6456680 h 10972800"/>
              <a:gd name="connsiteX1042" fmla="*/ 2606992 w 9917115"/>
              <a:gd name="connsiteY1042" fmla="*/ 6469379 h 10972800"/>
              <a:gd name="connsiteX1043" fmla="*/ 2619692 w 9917115"/>
              <a:gd name="connsiteY1043" fmla="*/ 6483351 h 10972800"/>
              <a:gd name="connsiteX1044" fmla="*/ 2633027 w 9917115"/>
              <a:gd name="connsiteY1044" fmla="*/ 6499224 h 10972800"/>
              <a:gd name="connsiteX1045" fmla="*/ 2648902 w 9917115"/>
              <a:gd name="connsiteY1045" fmla="*/ 6515735 h 10972800"/>
              <a:gd name="connsiteX1046" fmla="*/ 2665412 w 9917115"/>
              <a:gd name="connsiteY1046" fmla="*/ 6532245 h 10972800"/>
              <a:gd name="connsiteX1047" fmla="*/ 2682556 w 9917115"/>
              <a:gd name="connsiteY1047" fmla="*/ 6548755 h 10972800"/>
              <a:gd name="connsiteX1048" fmla="*/ 2699702 w 9917115"/>
              <a:gd name="connsiteY1048" fmla="*/ 6563995 h 10972800"/>
              <a:gd name="connsiteX1049" fmla="*/ 2715577 w 9917115"/>
              <a:gd name="connsiteY1049" fmla="*/ 6576695 h 10972800"/>
              <a:gd name="connsiteX1050" fmla="*/ 2730817 w 9917115"/>
              <a:gd name="connsiteY1050" fmla="*/ 6589395 h 10972800"/>
              <a:gd name="connsiteX1051" fmla="*/ 2742881 w 9917115"/>
              <a:gd name="connsiteY1051" fmla="*/ 6598920 h 10972800"/>
              <a:gd name="connsiteX1052" fmla="*/ 2753041 w 9917115"/>
              <a:gd name="connsiteY1052" fmla="*/ 6606539 h 10972800"/>
              <a:gd name="connsiteX1053" fmla="*/ 2759392 w 9917115"/>
              <a:gd name="connsiteY1053" fmla="*/ 6610351 h 10972800"/>
              <a:gd name="connsiteX1054" fmla="*/ 2761932 w 9917115"/>
              <a:gd name="connsiteY1054" fmla="*/ 6612255 h 10972800"/>
              <a:gd name="connsiteX1055" fmla="*/ 2764472 w 9917115"/>
              <a:gd name="connsiteY1055" fmla="*/ 6614160 h 10972800"/>
              <a:gd name="connsiteX1056" fmla="*/ 2770187 w 9917115"/>
              <a:gd name="connsiteY1056" fmla="*/ 6618605 h 10972800"/>
              <a:gd name="connsiteX1057" fmla="*/ 2780347 w 9917115"/>
              <a:gd name="connsiteY1057" fmla="*/ 6625591 h 10972800"/>
              <a:gd name="connsiteX1058" fmla="*/ 2794316 w 9917115"/>
              <a:gd name="connsiteY1058" fmla="*/ 6633845 h 10972800"/>
              <a:gd name="connsiteX1059" fmla="*/ 2810192 w 9917115"/>
              <a:gd name="connsiteY1059" fmla="*/ 6644005 h 10972800"/>
              <a:gd name="connsiteX1060" fmla="*/ 2828608 w 9917115"/>
              <a:gd name="connsiteY1060" fmla="*/ 6654165 h 10972800"/>
              <a:gd name="connsiteX1061" fmla="*/ 2848292 w 9917115"/>
              <a:gd name="connsiteY1061" fmla="*/ 6665595 h 10972800"/>
              <a:gd name="connsiteX1062" fmla="*/ 2869248 w 9917115"/>
              <a:gd name="connsiteY1062" fmla="*/ 6675755 h 10972800"/>
              <a:gd name="connsiteX1063" fmla="*/ 2889567 w 9917115"/>
              <a:gd name="connsiteY1063" fmla="*/ 6685915 h 10972800"/>
              <a:gd name="connsiteX1064" fmla="*/ 2910521 w 9917115"/>
              <a:gd name="connsiteY1064" fmla="*/ 6694805 h 10972800"/>
              <a:gd name="connsiteX1065" fmla="*/ 2930208 w 9917115"/>
              <a:gd name="connsiteY1065" fmla="*/ 6703059 h 10972800"/>
              <a:gd name="connsiteX1066" fmla="*/ 2947351 w 9917115"/>
              <a:gd name="connsiteY1066" fmla="*/ 6709410 h 10972800"/>
              <a:gd name="connsiteX1067" fmla="*/ 2962592 w 9917115"/>
              <a:gd name="connsiteY1067" fmla="*/ 6714490 h 10972800"/>
              <a:gd name="connsiteX1068" fmla="*/ 2974022 w 9917115"/>
              <a:gd name="connsiteY1068" fmla="*/ 6718935 h 10972800"/>
              <a:gd name="connsiteX1069" fmla="*/ 2981641 w 9917115"/>
              <a:gd name="connsiteY1069" fmla="*/ 6720840 h 10972800"/>
              <a:gd name="connsiteX1070" fmla="*/ 2984182 w 9917115"/>
              <a:gd name="connsiteY1070" fmla="*/ 6721475 h 10972800"/>
              <a:gd name="connsiteX1071" fmla="*/ 2987356 w 9917115"/>
              <a:gd name="connsiteY1071" fmla="*/ 6722109 h 10972800"/>
              <a:gd name="connsiteX1072" fmla="*/ 2994342 w 9917115"/>
              <a:gd name="connsiteY1072" fmla="*/ 6724650 h 10972800"/>
              <a:gd name="connsiteX1073" fmla="*/ 3006408 w 9917115"/>
              <a:gd name="connsiteY1073" fmla="*/ 6728459 h 10972800"/>
              <a:gd name="connsiteX1074" fmla="*/ 3021648 w 9917115"/>
              <a:gd name="connsiteY1074" fmla="*/ 6732271 h 10972800"/>
              <a:gd name="connsiteX1075" fmla="*/ 3040062 w 9917115"/>
              <a:gd name="connsiteY1075" fmla="*/ 6736715 h 10972800"/>
              <a:gd name="connsiteX1076" fmla="*/ 3060382 w 9917115"/>
              <a:gd name="connsiteY1076" fmla="*/ 6741160 h 10972800"/>
              <a:gd name="connsiteX1077" fmla="*/ 3082608 w 9917115"/>
              <a:gd name="connsiteY1077" fmla="*/ 6745605 h 10972800"/>
              <a:gd name="connsiteX1078" fmla="*/ 3105467 w 9917115"/>
              <a:gd name="connsiteY1078" fmla="*/ 6748779 h 10972800"/>
              <a:gd name="connsiteX1079" fmla="*/ 3128328 w 9917115"/>
              <a:gd name="connsiteY1079" fmla="*/ 6751955 h 10972800"/>
              <a:gd name="connsiteX1080" fmla="*/ 3151187 w 9917115"/>
              <a:gd name="connsiteY1080" fmla="*/ 6753859 h 10972800"/>
              <a:gd name="connsiteX1081" fmla="*/ 3172142 w 9917115"/>
              <a:gd name="connsiteY1081" fmla="*/ 6755765 h 10972800"/>
              <a:gd name="connsiteX1082" fmla="*/ 3191192 w 9917115"/>
              <a:gd name="connsiteY1082" fmla="*/ 6756400 h 10972800"/>
              <a:gd name="connsiteX1083" fmla="*/ 3199448 w 9917115"/>
              <a:gd name="connsiteY1083" fmla="*/ 6756400 h 10972800"/>
              <a:gd name="connsiteX1084" fmla="*/ 3207067 w 9917115"/>
              <a:gd name="connsiteY1084" fmla="*/ 6757035 h 10972800"/>
              <a:gd name="connsiteX1085" fmla="*/ 3214052 w 9917115"/>
              <a:gd name="connsiteY1085" fmla="*/ 6757035 h 10972800"/>
              <a:gd name="connsiteX1086" fmla="*/ 3219768 w 9917115"/>
              <a:gd name="connsiteY1086" fmla="*/ 6757035 h 10972800"/>
              <a:gd name="connsiteX1087" fmla="*/ 3229292 w 9917115"/>
              <a:gd name="connsiteY1087" fmla="*/ 6757035 h 10972800"/>
              <a:gd name="connsiteX1088" fmla="*/ 3236912 w 9917115"/>
              <a:gd name="connsiteY1088" fmla="*/ 6757035 h 10972800"/>
              <a:gd name="connsiteX1089" fmla="*/ 3240721 w 9917115"/>
              <a:gd name="connsiteY1089" fmla="*/ 6757035 h 10972800"/>
              <a:gd name="connsiteX1090" fmla="*/ 3242627 w 9917115"/>
              <a:gd name="connsiteY1090" fmla="*/ 6757035 h 10972800"/>
              <a:gd name="connsiteX1091" fmla="*/ 3248342 w 9917115"/>
              <a:gd name="connsiteY1091" fmla="*/ 6757035 h 10972800"/>
              <a:gd name="connsiteX1092" fmla="*/ 3265488 w 9917115"/>
              <a:gd name="connsiteY1092" fmla="*/ 6757669 h 10972800"/>
              <a:gd name="connsiteX1093" fmla="*/ 3291521 w 9917115"/>
              <a:gd name="connsiteY1093" fmla="*/ 6758304 h 10972800"/>
              <a:gd name="connsiteX1094" fmla="*/ 3325812 w 9917115"/>
              <a:gd name="connsiteY1094" fmla="*/ 6760210 h 10972800"/>
              <a:gd name="connsiteX1095" fmla="*/ 3344862 w 9917115"/>
              <a:gd name="connsiteY1095" fmla="*/ 6761480 h 10972800"/>
              <a:gd name="connsiteX1096" fmla="*/ 3366452 w 9917115"/>
              <a:gd name="connsiteY1096" fmla="*/ 6763384 h 10972800"/>
              <a:gd name="connsiteX1097" fmla="*/ 3388041 w 9917115"/>
              <a:gd name="connsiteY1097" fmla="*/ 6765290 h 10972800"/>
              <a:gd name="connsiteX1098" fmla="*/ 3410902 w 9917115"/>
              <a:gd name="connsiteY1098" fmla="*/ 6767195 h 10972800"/>
              <a:gd name="connsiteX1099" fmla="*/ 3435032 w 9917115"/>
              <a:gd name="connsiteY1099" fmla="*/ 6770370 h 10972800"/>
              <a:gd name="connsiteX1100" fmla="*/ 3459161 w 9917115"/>
              <a:gd name="connsiteY1100" fmla="*/ 6773544 h 10972800"/>
              <a:gd name="connsiteX1101" fmla="*/ 3483927 w 9917115"/>
              <a:gd name="connsiteY1101" fmla="*/ 6777355 h 10972800"/>
              <a:gd name="connsiteX1102" fmla="*/ 3508057 w 9917115"/>
              <a:gd name="connsiteY1102" fmla="*/ 6781165 h 10972800"/>
              <a:gd name="connsiteX1103" fmla="*/ 3533457 w 9917115"/>
              <a:gd name="connsiteY1103" fmla="*/ 6786245 h 10972800"/>
              <a:gd name="connsiteX1104" fmla="*/ 3557587 w 9917115"/>
              <a:gd name="connsiteY1104" fmla="*/ 6790690 h 10972800"/>
              <a:gd name="connsiteX1105" fmla="*/ 3581716 w 9917115"/>
              <a:gd name="connsiteY1105" fmla="*/ 6795770 h 10972800"/>
              <a:gd name="connsiteX1106" fmla="*/ 3605212 w 9917115"/>
              <a:gd name="connsiteY1106" fmla="*/ 6800215 h 10972800"/>
              <a:gd name="connsiteX1107" fmla="*/ 3627436 w 9917115"/>
              <a:gd name="connsiteY1107" fmla="*/ 6805930 h 10972800"/>
              <a:gd name="connsiteX1108" fmla="*/ 3649027 w 9917115"/>
              <a:gd name="connsiteY1108" fmla="*/ 6811645 h 10972800"/>
              <a:gd name="connsiteX1109" fmla="*/ 3669347 w 9917115"/>
              <a:gd name="connsiteY1109" fmla="*/ 6816725 h 10972800"/>
              <a:gd name="connsiteX1110" fmla="*/ 3689031 w 9917115"/>
              <a:gd name="connsiteY1110" fmla="*/ 6822440 h 10972800"/>
              <a:gd name="connsiteX1111" fmla="*/ 3721417 w 9917115"/>
              <a:gd name="connsiteY1111" fmla="*/ 6831965 h 10972800"/>
              <a:gd name="connsiteX1112" fmla="*/ 3746182 w 9917115"/>
              <a:gd name="connsiteY1112" fmla="*/ 6839584 h 10972800"/>
              <a:gd name="connsiteX1113" fmla="*/ 3762692 w 9917115"/>
              <a:gd name="connsiteY1113" fmla="*/ 6844664 h 10972800"/>
              <a:gd name="connsiteX1114" fmla="*/ 3768407 w 9917115"/>
              <a:gd name="connsiteY1114" fmla="*/ 6847205 h 10972800"/>
              <a:gd name="connsiteX1115" fmla="*/ 3774756 w 9917115"/>
              <a:gd name="connsiteY1115" fmla="*/ 6849109 h 10972800"/>
              <a:gd name="connsiteX1116" fmla="*/ 3789996 w 9917115"/>
              <a:gd name="connsiteY1116" fmla="*/ 6854824 h 10972800"/>
              <a:gd name="connsiteX1117" fmla="*/ 3814761 w 9917115"/>
              <a:gd name="connsiteY1117" fmla="*/ 6863715 h 10972800"/>
              <a:gd name="connsiteX1118" fmla="*/ 3847147 w 9917115"/>
              <a:gd name="connsiteY1118" fmla="*/ 6875779 h 10972800"/>
              <a:gd name="connsiteX1119" fmla="*/ 3865561 w 9917115"/>
              <a:gd name="connsiteY1119" fmla="*/ 6883400 h 10972800"/>
              <a:gd name="connsiteX1120" fmla="*/ 3884612 w 9917115"/>
              <a:gd name="connsiteY1120" fmla="*/ 6891655 h 10972800"/>
              <a:gd name="connsiteX1121" fmla="*/ 3905567 w 9917115"/>
              <a:gd name="connsiteY1121" fmla="*/ 6899909 h 10972800"/>
              <a:gd name="connsiteX1122" fmla="*/ 3926521 w 9917115"/>
              <a:gd name="connsiteY1122" fmla="*/ 6909435 h 10972800"/>
              <a:gd name="connsiteX1123" fmla="*/ 3948111 w 9917115"/>
              <a:gd name="connsiteY1123" fmla="*/ 6919595 h 10972800"/>
              <a:gd name="connsiteX1124" fmla="*/ 3969702 w 9917115"/>
              <a:gd name="connsiteY1124" fmla="*/ 6929755 h 10972800"/>
              <a:gd name="connsiteX1125" fmla="*/ 3992561 w 9917115"/>
              <a:gd name="connsiteY1125" fmla="*/ 6941184 h 10972800"/>
              <a:gd name="connsiteX1126" fmla="*/ 4015422 w 9917115"/>
              <a:gd name="connsiteY1126" fmla="*/ 6952615 h 10972800"/>
              <a:gd name="connsiteX1127" fmla="*/ 4037012 w 9917115"/>
              <a:gd name="connsiteY1127" fmla="*/ 6964045 h 10972800"/>
              <a:gd name="connsiteX1128" fmla="*/ 4059236 w 9917115"/>
              <a:gd name="connsiteY1128" fmla="*/ 6976744 h 10972800"/>
              <a:gd name="connsiteX1129" fmla="*/ 4079556 w 9917115"/>
              <a:gd name="connsiteY1129" fmla="*/ 6988810 h 10972800"/>
              <a:gd name="connsiteX1130" fmla="*/ 4100511 w 9917115"/>
              <a:gd name="connsiteY1130" fmla="*/ 7001511 h 10972800"/>
              <a:gd name="connsiteX1131" fmla="*/ 4120196 w 9917115"/>
              <a:gd name="connsiteY1131" fmla="*/ 7012939 h 10972800"/>
              <a:gd name="connsiteX1132" fmla="*/ 4139247 w 9917115"/>
              <a:gd name="connsiteY1132" fmla="*/ 7024370 h 10972800"/>
              <a:gd name="connsiteX1133" fmla="*/ 4156391 w 9917115"/>
              <a:gd name="connsiteY1133" fmla="*/ 7036435 h 10972800"/>
              <a:gd name="connsiteX1134" fmla="*/ 4172902 w 9917115"/>
              <a:gd name="connsiteY1134" fmla="*/ 7047229 h 10972800"/>
              <a:gd name="connsiteX1135" fmla="*/ 4200841 w 9917115"/>
              <a:gd name="connsiteY1135" fmla="*/ 7066280 h 10972800"/>
              <a:gd name="connsiteX1136" fmla="*/ 4223067 w 9917115"/>
              <a:gd name="connsiteY1136" fmla="*/ 7081520 h 10972800"/>
              <a:gd name="connsiteX1137" fmla="*/ 4235767 w 9917115"/>
              <a:gd name="connsiteY1137" fmla="*/ 7091680 h 10972800"/>
              <a:gd name="connsiteX1138" fmla="*/ 4240847 w 9917115"/>
              <a:gd name="connsiteY1138" fmla="*/ 7095490 h 10972800"/>
              <a:gd name="connsiteX1139" fmla="*/ 4246561 w 9917115"/>
              <a:gd name="connsiteY1139" fmla="*/ 7098664 h 10972800"/>
              <a:gd name="connsiteX1140" fmla="*/ 4259262 w 9917115"/>
              <a:gd name="connsiteY1140" fmla="*/ 7108824 h 10972800"/>
              <a:gd name="connsiteX1141" fmla="*/ 4280852 w 9917115"/>
              <a:gd name="connsiteY1141" fmla="*/ 7125335 h 10972800"/>
              <a:gd name="connsiteX1142" fmla="*/ 4306887 w 9917115"/>
              <a:gd name="connsiteY1142" fmla="*/ 7146925 h 10972800"/>
              <a:gd name="connsiteX1143" fmla="*/ 4321492 w 9917115"/>
              <a:gd name="connsiteY1143" fmla="*/ 7159624 h 10972800"/>
              <a:gd name="connsiteX1144" fmla="*/ 4338001 w 9917115"/>
              <a:gd name="connsiteY1144" fmla="*/ 7173595 h 10972800"/>
              <a:gd name="connsiteX1145" fmla="*/ 4354511 w 9917115"/>
              <a:gd name="connsiteY1145" fmla="*/ 7187565 h 10972800"/>
              <a:gd name="connsiteX1146" fmla="*/ 4371658 w 9917115"/>
              <a:gd name="connsiteY1146" fmla="*/ 7202805 h 10972800"/>
              <a:gd name="connsiteX1147" fmla="*/ 4388801 w 9917115"/>
              <a:gd name="connsiteY1147" fmla="*/ 7219315 h 10972800"/>
              <a:gd name="connsiteX1148" fmla="*/ 4406582 w 9917115"/>
              <a:gd name="connsiteY1148" fmla="*/ 7235824 h 10972800"/>
              <a:gd name="connsiteX1149" fmla="*/ 4424362 w 9917115"/>
              <a:gd name="connsiteY1149" fmla="*/ 7253605 h 10972800"/>
              <a:gd name="connsiteX1150" fmla="*/ 4442777 w 9917115"/>
              <a:gd name="connsiteY1150" fmla="*/ 7271384 h 10972800"/>
              <a:gd name="connsiteX1151" fmla="*/ 4459921 w 9917115"/>
              <a:gd name="connsiteY1151" fmla="*/ 7289165 h 10972800"/>
              <a:gd name="connsiteX1152" fmla="*/ 4477067 w 9917115"/>
              <a:gd name="connsiteY1152" fmla="*/ 7306944 h 10972800"/>
              <a:gd name="connsiteX1153" fmla="*/ 4492942 w 9917115"/>
              <a:gd name="connsiteY1153" fmla="*/ 7325995 h 10972800"/>
              <a:gd name="connsiteX1154" fmla="*/ 4508817 w 9917115"/>
              <a:gd name="connsiteY1154" fmla="*/ 7343775 h 10972800"/>
              <a:gd name="connsiteX1155" fmla="*/ 4524057 w 9917115"/>
              <a:gd name="connsiteY1155" fmla="*/ 7360920 h 10972800"/>
              <a:gd name="connsiteX1156" fmla="*/ 4538662 w 9917115"/>
              <a:gd name="connsiteY1156" fmla="*/ 7378064 h 10972800"/>
              <a:gd name="connsiteX1157" fmla="*/ 4551361 w 9917115"/>
              <a:gd name="connsiteY1157" fmla="*/ 7394575 h 10972800"/>
              <a:gd name="connsiteX1158" fmla="*/ 4564062 w 9917115"/>
              <a:gd name="connsiteY1158" fmla="*/ 7409179 h 10972800"/>
              <a:gd name="connsiteX1159" fmla="*/ 4584382 w 9917115"/>
              <a:gd name="connsiteY1159" fmla="*/ 7437120 h 10972800"/>
              <a:gd name="connsiteX1160" fmla="*/ 4600258 w 9917115"/>
              <a:gd name="connsiteY1160" fmla="*/ 7457440 h 10972800"/>
              <a:gd name="connsiteX1161" fmla="*/ 4610417 w 9917115"/>
              <a:gd name="connsiteY1161" fmla="*/ 7471410 h 10972800"/>
              <a:gd name="connsiteX1162" fmla="*/ 4614226 w 9917115"/>
              <a:gd name="connsiteY1162" fmla="*/ 7476490 h 10972800"/>
              <a:gd name="connsiteX1163" fmla="*/ 4617402 w 9917115"/>
              <a:gd name="connsiteY1163" fmla="*/ 7481570 h 10972800"/>
              <a:gd name="connsiteX1164" fmla="*/ 4626927 w 9917115"/>
              <a:gd name="connsiteY1164" fmla="*/ 7494904 h 10972800"/>
              <a:gd name="connsiteX1165" fmla="*/ 4642167 w 9917115"/>
              <a:gd name="connsiteY1165" fmla="*/ 7517130 h 10972800"/>
              <a:gd name="connsiteX1166" fmla="*/ 4660582 w 9917115"/>
              <a:gd name="connsiteY1166" fmla="*/ 7545704 h 10972800"/>
              <a:gd name="connsiteX1167" fmla="*/ 4670742 w 9917115"/>
              <a:gd name="connsiteY1167" fmla="*/ 7562215 h 10972800"/>
              <a:gd name="connsiteX1168" fmla="*/ 4682172 w 9917115"/>
              <a:gd name="connsiteY1168" fmla="*/ 7579995 h 10972800"/>
              <a:gd name="connsiteX1169" fmla="*/ 4693601 w 9917115"/>
              <a:gd name="connsiteY1169" fmla="*/ 7599045 h 10972800"/>
              <a:gd name="connsiteX1170" fmla="*/ 4705031 w 9917115"/>
              <a:gd name="connsiteY1170" fmla="*/ 7619365 h 10972800"/>
              <a:gd name="connsiteX1171" fmla="*/ 4717098 w 9917115"/>
              <a:gd name="connsiteY1171" fmla="*/ 7639685 h 10972800"/>
              <a:gd name="connsiteX1172" fmla="*/ 4728527 w 9917115"/>
              <a:gd name="connsiteY1172" fmla="*/ 7661911 h 10972800"/>
              <a:gd name="connsiteX1173" fmla="*/ 4739956 w 9917115"/>
              <a:gd name="connsiteY1173" fmla="*/ 7683499 h 10972800"/>
              <a:gd name="connsiteX1174" fmla="*/ 4751387 w 9917115"/>
              <a:gd name="connsiteY1174" fmla="*/ 7705725 h 10972800"/>
              <a:gd name="connsiteX1175" fmla="*/ 4762182 w 9917115"/>
              <a:gd name="connsiteY1175" fmla="*/ 7728584 h 10972800"/>
              <a:gd name="connsiteX1176" fmla="*/ 4772978 w 9917115"/>
              <a:gd name="connsiteY1176" fmla="*/ 7750810 h 10972800"/>
              <a:gd name="connsiteX1177" fmla="*/ 4783138 w 9917115"/>
              <a:gd name="connsiteY1177" fmla="*/ 7773671 h 10972800"/>
              <a:gd name="connsiteX1178" fmla="*/ 4793297 w 9917115"/>
              <a:gd name="connsiteY1178" fmla="*/ 7795259 h 10972800"/>
              <a:gd name="connsiteX1179" fmla="*/ 4802187 w 9917115"/>
              <a:gd name="connsiteY1179" fmla="*/ 7816850 h 10972800"/>
              <a:gd name="connsiteX1180" fmla="*/ 4810441 w 9917115"/>
              <a:gd name="connsiteY1180" fmla="*/ 7837170 h 10972800"/>
              <a:gd name="connsiteX1181" fmla="*/ 4817426 w 9917115"/>
              <a:gd name="connsiteY1181" fmla="*/ 7856219 h 10972800"/>
              <a:gd name="connsiteX1182" fmla="*/ 4824412 w 9917115"/>
              <a:gd name="connsiteY1182" fmla="*/ 7875271 h 10972800"/>
              <a:gd name="connsiteX1183" fmla="*/ 4836476 w 9917115"/>
              <a:gd name="connsiteY1183" fmla="*/ 7907019 h 10972800"/>
              <a:gd name="connsiteX1184" fmla="*/ 4844733 w 9917115"/>
              <a:gd name="connsiteY1184" fmla="*/ 7932419 h 10972800"/>
              <a:gd name="connsiteX1185" fmla="*/ 4849813 w 9917115"/>
              <a:gd name="connsiteY1185" fmla="*/ 7948295 h 10972800"/>
              <a:gd name="connsiteX1186" fmla="*/ 4851081 w 9917115"/>
              <a:gd name="connsiteY1186" fmla="*/ 7954645 h 10972800"/>
              <a:gd name="connsiteX1187" fmla="*/ 4853622 w 9917115"/>
              <a:gd name="connsiteY1187" fmla="*/ 7960360 h 10972800"/>
              <a:gd name="connsiteX1188" fmla="*/ 4858067 w 9917115"/>
              <a:gd name="connsiteY1188" fmla="*/ 7976235 h 10972800"/>
              <a:gd name="connsiteX1189" fmla="*/ 4865687 w 9917115"/>
              <a:gd name="connsiteY1189" fmla="*/ 8001635 h 10972800"/>
              <a:gd name="connsiteX1190" fmla="*/ 4874578 w 9917115"/>
              <a:gd name="connsiteY1190" fmla="*/ 8034655 h 10972800"/>
              <a:gd name="connsiteX1191" fmla="*/ 4879657 w 9917115"/>
              <a:gd name="connsiteY1191" fmla="*/ 8054339 h 10972800"/>
              <a:gd name="connsiteX1192" fmla="*/ 4884102 w 9917115"/>
              <a:gd name="connsiteY1192" fmla="*/ 8074659 h 10972800"/>
              <a:gd name="connsiteX1193" fmla="*/ 4889182 w 9917115"/>
              <a:gd name="connsiteY1193" fmla="*/ 8095615 h 10972800"/>
              <a:gd name="connsiteX1194" fmla="*/ 4894262 w 9917115"/>
              <a:gd name="connsiteY1194" fmla="*/ 8118475 h 10972800"/>
              <a:gd name="connsiteX1195" fmla="*/ 4898706 w 9917115"/>
              <a:gd name="connsiteY1195" fmla="*/ 8142605 h 10972800"/>
              <a:gd name="connsiteX1196" fmla="*/ 4903151 w 9917115"/>
              <a:gd name="connsiteY1196" fmla="*/ 8166735 h 10972800"/>
              <a:gd name="connsiteX1197" fmla="*/ 4907597 w 9917115"/>
              <a:gd name="connsiteY1197" fmla="*/ 8191499 h 10972800"/>
              <a:gd name="connsiteX1198" fmla="*/ 4911407 w 9917115"/>
              <a:gd name="connsiteY1198" fmla="*/ 8215631 h 10972800"/>
              <a:gd name="connsiteX1199" fmla="*/ 4915217 w 9917115"/>
              <a:gd name="connsiteY1199" fmla="*/ 8240395 h 10972800"/>
              <a:gd name="connsiteX1200" fmla="*/ 4917756 w 9917115"/>
              <a:gd name="connsiteY1200" fmla="*/ 8265160 h 10972800"/>
              <a:gd name="connsiteX1201" fmla="*/ 4920298 w 9917115"/>
              <a:gd name="connsiteY1201" fmla="*/ 8289290 h 10972800"/>
              <a:gd name="connsiteX1202" fmla="*/ 4922836 w 9917115"/>
              <a:gd name="connsiteY1202" fmla="*/ 8313419 h 10972800"/>
              <a:gd name="connsiteX1203" fmla="*/ 4924742 w 9917115"/>
              <a:gd name="connsiteY1203" fmla="*/ 8336280 h 10972800"/>
              <a:gd name="connsiteX1204" fmla="*/ 4926012 w 9917115"/>
              <a:gd name="connsiteY1204" fmla="*/ 8358504 h 10972800"/>
              <a:gd name="connsiteX1205" fmla="*/ 4927282 w 9917115"/>
              <a:gd name="connsiteY1205" fmla="*/ 8378824 h 10972800"/>
              <a:gd name="connsiteX1206" fmla="*/ 4927916 w 9917115"/>
              <a:gd name="connsiteY1206" fmla="*/ 8399144 h 10972800"/>
              <a:gd name="connsiteX1207" fmla="*/ 4929186 w 9917115"/>
              <a:gd name="connsiteY1207" fmla="*/ 8432800 h 10972800"/>
              <a:gd name="connsiteX1208" fmla="*/ 4929186 w 9917115"/>
              <a:gd name="connsiteY1208" fmla="*/ 8459470 h 10972800"/>
              <a:gd name="connsiteX1209" fmla="*/ 4929186 w 9917115"/>
              <a:gd name="connsiteY1209" fmla="*/ 8475979 h 10972800"/>
              <a:gd name="connsiteX1210" fmla="*/ 4929186 w 9917115"/>
              <a:gd name="connsiteY1210" fmla="*/ 8481694 h 10972800"/>
              <a:gd name="connsiteX1211" fmla="*/ 4929186 w 9917115"/>
              <a:gd name="connsiteY1211" fmla="*/ 8488045 h 10972800"/>
              <a:gd name="connsiteX1212" fmla="*/ 4929186 w 9917115"/>
              <a:gd name="connsiteY1212" fmla="*/ 8504555 h 10972800"/>
              <a:gd name="connsiteX1213" fmla="*/ 4928552 w 9917115"/>
              <a:gd name="connsiteY1213" fmla="*/ 8531224 h 10972800"/>
              <a:gd name="connsiteX1214" fmla="*/ 4926647 w 9917115"/>
              <a:gd name="connsiteY1214" fmla="*/ 8564880 h 10972800"/>
              <a:gd name="connsiteX1215" fmla="*/ 4925378 w 9917115"/>
              <a:gd name="connsiteY1215" fmla="*/ 8584565 h 10972800"/>
              <a:gd name="connsiteX1216" fmla="*/ 4924107 w 9917115"/>
              <a:gd name="connsiteY1216" fmla="*/ 8605520 h 10972800"/>
              <a:gd name="connsiteX1217" fmla="*/ 4922202 w 9917115"/>
              <a:gd name="connsiteY1217" fmla="*/ 8627110 h 10972800"/>
              <a:gd name="connsiteX1218" fmla="*/ 4919662 w 9917115"/>
              <a:gd name="connsiteY1218" fmla="*/ 8650605 h 10972800"/>
              <a:gd name="connsiteX1219" fmla="*/ 4917121 w 9917115"/>
              <a:gd name="connsiteY1219" fmla="*/ 8674734 h 10972800"/>
              <a:gd name="connsiteX1220" fmla="*/ 4914582 w 9917115"/>
              <a:gd name="connsiteY1220" fmla="*/ 8698864 h 10972800"/>
              <a:gd name="connsiteX1221" fmla="*/ 4910137 w 9917115"/>
              <a:gd name="connsiteY1221" fmla="*/ 8723630 h 10972800"/>
              <a:gd name="connsiteX1222" fmla="*/ 4906961 w 9917115"/>
              <a:gd name="connsiteY1222" fmla="*/ 8747760 h 10972800"/>
              <a:gd name="connsiteX1223" fmla="*/ 4901882 w 9917115"/>
              <a:gd name="connsiteY1223" fmla="*/ 8772525 h 10972800"/>
              <a:gd name="connsiteX1224" fmla="*/ 4898071 w 9917115"/>
              <a:gd name="connsiteY1224" fmla="*/ 8797290 h 10972800"/>
              <a:gd name="connsiteX1225" fmla="*/ 4892991 w 9917115"/>
              <a:gd name="connsiteY1225" fmla="*/ 8821419 h 10972800"/>
              <a:gd name="connsiteX1226" fmla="*/ 4887911 w 9917115"/>
              <a:gd name="connsiteY1226" fmla="*/ 8844915 h 10972800"/>
              <a:gd name="connsiteX1227" fmla="*/ 4882196 w 9917115"/>
              <a:gd name="connsiteY1227" fmla="*/ 8867139 h 10972800"/>
              <a:gd name="connsiteX1228" fmla="*/ 4877116 w 9917115"/>
              <a:gd name="connsiteY1228" fmla="*/ 8888730 h 10972800"/>
              <a:gd name="connsiteX1229" fmla="*/ 4872036 w 9917115"/>
              <a:gd name="connsiteY1229" fmla="*/ 8909050 h 10972800"/>
              <a:gd name="connsiteX1230" fmla="*/ 4866321 w 9917115"/>
              <a:gd name="connsiteY1230" fmla="*/ 8927464 h 10972800"/>
              <a:gd name="connsiteX1231" fmla="*/ 4856797 w 9917115"/>
              <a:gd name="connsiteY1231" fmla="*/ 8961120 h 10972800"/>
              <a:gd name="connsiteX1232" fmla="*/ 4849177 w 9917115"/>
              <a:gd name="connsiteY1232" fmla="*/ 8985885 h 10972800"/>
              <a:gd name="connsiteX1233" fmla="*/ 4843462 w 9917115"/>
              <a:gd name="connsiteY1233" fmla="*/ 9002395 h 10972800"/>
              <a:gd name="connsiteX1234" fmla="*/ 4842191 w 9917115"/>
              <a:gd name="connsiteY1234" fmla="*/ 9008110 h 10972800"/>
              <a:gd name="connsiteX1235" fmla="*/ 4840287 w 9917115"/>
              <a:gd name="connsiteY1235" fmla="*/ 9014459 h 10972800"/>
              <a:gd name="connsiteX1236" fmla="*/ 4834572 w 9917115"/>
              <a:gd name="connsiteY1236" fmla="*/ 9029699 h 10972800"/>
              <a:gd name="connsiteX1237" fmla="*/ 4825682 w 9917115"/>
              <a:gd name="connsiteY1237" fmla="*/ 9055099 h 10972800"/>
              <a:gd name="connsiteX1238" fmla="*/ 4813617 w 9917115"/>
              <a:gd name="connsiteY1238" fmla="*/ 9086850 h 10972800"/>
              <a:gd name="connsiteX1239" fmla="*/ 4805997 w 9917115"/>
              <a:gd name="connsiteY1239" fmla="*/ 9105264 h 10972800"/>
              <a:gd name="connsiteX1240" fmla="*/ 4798377 w 9917115"/>
              <a:gd name="connsiteY1240" fmla="*/ 9124315 h 10972800"/>
              <a:gd name="connsiteX1241" fmla="*/ 4789487 w 9917115"/>
              <a:gd name="connsiteY1241" fmla="*/ 9145270 h 10972800"/>
              <a:gd name="connsiteX1242" fmla="*/ 4780596 w 9917115"/>
              <a:gd name="connsiteY1242" fmla="*/ 9166224 h 10972800"/>
              <a:gd name="connsiteX1243" fmla="*/ 4770436 w 9917115"/>
              <a:gd name="connsiteY1243" fmla="*/ 9188450 h 10972800"/>
              <a:gd name="connsiteX1244" fmla="*/ 4760276 w 9917115"/>
              <a:gd name="connsiteY1244" fmla="*/ 9210040 h 10972800"/>
              <a:gd name="connsiteX1245" fmla="*/ 4748847 w 9917115"/>
              <a:gd name="connsiteY1245" fmla="*/ 9232899 h 10972800"/>
              <a:gd name="connsiteX1246" fmla="*/ 4737417 w 9917115"/>
              <a:gd name="connsiteY1246" fmla="*/ 9255125 h 10972800"/>
              <a:gd name="connsiteX1247" fmla="*/ 4725986 w 9917115"/>
              <a:gd name="connsiteY1247" fmla="*/ 9276715 h 10972800"/>
              <a:gd name="connsiteX1248" fmla="*/ 4713287 w 9917115"/>
              <a:gd name="connsiteY1248" fmla="*/ 9298939 h 10972800"/>
              <a:gd name="connsiteX1249" fmla="*/ 4701858 w 9917115"/>
              <a:gd name="connsiteY1249" fmla="*/ 9319894 h 10972800"/>
              <a:gd name="connsiteX1250" fmla="*/ 4689156 w 9917115"/>
              <a:gd name="connsiteY1250" fmla="*/ 9340850 h 10972800"/>
              <a:gd name="connsiteX1251" fmla="*/ 4677727 w 9917115"/>
              <a:gd name="connsiteY1251" fmla="*/ 9360534 h 10972800"/>
              <a:gd name="connsiteX1252" fmla="*/ 4666298 w 9917115"/>
              <a:gd name="connsiteY1252" fmla="*/ 9379584 h 10972800"/>
              <a:gd name="connsiteX1253" fmla="*/ 4654231 w 9917115"/>
              <a:gd name="connsiteY1253" fmla="*/ 9396730 h 10972800"/>
              <a:gd name="connsiteX1254" fmla="*/ 4643436 w 9917115"/>
              <a:gd name="connsiteY1254" fmla="*/ 9413240 h 10972800"/>
              <a:gd name="connsiteX1255" fmla="*/ 4624386 w 9917115"/>
              <a:gd name="connsiteY1255" fmla="*/ 9441814 h 10972800"/>
              <a:gd name="connsiteX1256" fmla="*/ 4609146 w 9917115"/>
              <a:gd name="connsiteY1256" fmla="*/ 9463405 h 10972800"/>
              <a:gd name="connsiteX1257" fmla="*/ 4599622 w 9917115"/>
              <a:gd name="connsiteY1257" fmla="*/ 9477374 h 10972800"/>
              <a:gd name="connsiteX1258" fmla="*/ 4595177 w 9917115"/>
              <a:gd name="connsiteY1258" fmla="*/ 9481819 h 10972800"/>
              <a:gd name="connsiteX1259" fmla="*/ 4592001 w 9917115"/>
              <a:gd name="connsiteY1259" fmla="*/ 9486899 h 10972800"/>
              <a:gd name="connsiteX1260" fmla="*/ 4581842 w 9917115"/>
              <a:gd name="connsiteY1260" fmla="*/ 9500235 h 10972800"/>
              <a:gd name="connsiteX1261" fmla="*/ 4565968 w 9917115"/>
              <a:gd name="connsiteY1261" fmla="*/ 9521190 h 10972800"/>
              <a:gd name="connsiteX1262" fmla="*/ 4545013 w 9917115"/>
              <a:gd name="connsiteY1262" fmla="*/ 9547859 h 10972800"/>
              <a:gd name="connsiteX1263" fmla="*/ 4531676 w 9917115"/>
              <a:gd name="connsiteY1263" fmla="*/ 9563099 h 10972800"/>
              <a:gd name="connsiteX1264" fmla="*/ 4518342 w 9917115"/>
              <a:gd name="connsiteY1264" fmla="*/ 9578974 h 10972800"/>
              <a:gd name="connsiteX1265" fmla="*/ 4504372 w 9917115"/>
              <a:gd name="connsiteY1265" fmla="*/ 9595485 h 10972800"/>
              <a:gd name="connsiteX1266" fmla="*/ 4488497 w 9917115"/>
              <a:gd name="connsiteY1266" fmla="*/ 9612630 h 10972800"/>
              <a:gd name="connsiteX1267" fmla="*/ 4472622 w 9917115"/>
              <a:gd name="connsiteY1267" fmla="*/ 9630410 h 10972800"/>
              <a:gd name="connsiteX1268" fmla="*/ 4455477 w 9917115"/>
              <a:gd name="connsiteY1268" fmla="*/ 9648826 h 10972800"/>
              <a:gd name="connsiteX1269" fmla="*/ 4438332 w 9917115"/>
              <a:gd name="connsiteY1269" fmla="*/ 9666605 h 10972800"/>
              <a:gd name="connsiteX1270" fmla="*/ 4420551 w 9917115"/>
              <a:gd name="connsiteY1270" fmla="*/ 9683750 h 10972800"/>
              <a:gd name="connsiteX1271" fmla="*/ 4402772 w 9917115"/>
              <a:gd name="connsiteY1271" fmla="*/ 9701530 h 10972800"/>
              <a:gd name="connsiteX1272" fmla="*/ 4384991 w 9917115"/>
              <a:gd name="connsiteY1272" fmla="*/ 9718675 h 10972800"/>
              <a:gd name="connsiteX1273" fmla="*/ 4366578 w 9917115"/>
              <a:gd name="connsiteY1273" fmla="*/ 9735184 h 10972800"/>
              <a:gd name="connsiteX1274" fmla="*/ 4349431 w 9917115"/>
              <a:gd name="connsiteY1274" fmla="*/ 9750424 h 10972800"/>
              <a:gd name="connsiteX1275" fmla="*/ 4331652 w 9917115"/>
              <a:gd name="connsiteY1275" fmla="*/ 9765664 h 10972800"/>
              <a:gd name="connsiteX1276" fmla="*/ 4314507 w 9917115"/>
              <a:gd name="connsiteY1276" fmla="*/ 9780270 h 10972800"/>
              <a:gd name="connsiteX1277" fmla="*/ 4298631 w 9917115"/>
              <a:gd name="connsiteY1277" fmla="*/ 9792970 h 10972800"/>
              <a:gd name="connsiteX1278" fmla="*/ 4283391 w 9917115"/>
              <a:gd name="connsiteY1278" fmla="*/ 9805670 h 10972800"/>
              <a:gd name="connsiteX1279" fmla="*/ 4256087 w 9917115"/>
              <a:gd name="connsiteY1279" fmla="*/ 9826626 h 10972800"/>
              <a:gd name="connsiteX1280" fmla="*/ 4235132 w 9917115"/>
              <a:gd name="connsiteY1280" fmla="*/ 9842499 h 10972800"/>
              <a:gd name="connsiteX1281" fmla="*/ 4221796 w 9917115"/>
              <a:gd name="connsiteY1281" fmla="*/ 9852659 h 10972800"/>
              <a:gd name="connsiteX1282" fmla="*/ 4216081 w 9917115"/>
              <a:gd name="connsiteY1282" fmla="*/ 9856470 h 10972800"/>
              <a:gd name="connsiteX1283" fmla="*/ 4211636 w 9917115"/>
              <a:gd name="connsiteY1283" fmla="*/ 9859645 h 10972800"/>
              <a:gd name="connsiteX1284" fmla="*/ 4197667 w 9917115"/>
              <a:gd name="connsiteY1284" fmla="*/ 9869170 h 10972800"/>
              <a:gd name="connsiteX1285" fmla="*/ 4175441 w 9917115"/>
              <a:gd name="connsiteY1285" fmla="*/ 9884410 h 10972800"/>
              <a:gd name="connsiteX1286" fmla="*/ 4147502 w 9917115"/>
              <a:gd name="connsiteY1286" fmla="*/ 9902824 h 10972800"/>
              <a:gd name="connsiteX1287" fmla="*/ 4130991 w 9917115"/>
              <a:gd name="connsiteY1287" fmla="*/ 9913619 h 10972800"/>
              <a:gd name="connsiteX1288" fmla="*/ 4113212 w 9917115"/>
              <a:gd name="connsiteY1288" fmla="*/ 9925050 h 10972800"/>
              <a:gd name="connsiteX1289" fmla="*/ 4094161 w 9917115"/>
              <a:gd name="connsiteY1289" fmla="*/ 9936480 h 10972800"/>
              <a:gd name="connsiteX1290" fmla="*/ 4074476 w 9917115"/>
              <a:gd name="connsiteY1290" fmla="*/ 9947910 h 10972800"/>
              <a:gd name="connsiteX1291" fmla="*/ 4053521 w 9917115"/>
              <a:gd name="connsiteY1291" fmla="*/ 9959974 h 10972800"/>
              <a:gd name="connsiteX1292" fmla="*/ 4031932 w 9917115"/>
              <a:gd name="connsiteY1292" fmla="*/ 9971405 h 10972800"/>
              <a:gd name="connsiteX1293" fmla="*/ 4009707 w 9917115"/>
              <a:gd name="connsiteY1293" fmla="*/ 9983470 h 10972800"/>
              <a:gd name="connsiteX1294" fmla="*/ 3987481 w 9917115"/>
              <a:gd name="connsiteY1294" fmla="*/ 9994899 h 10972800"/>
              <a:gd name="connsiteX1295" fmla="*/ 3965257 w 9917115"/>
              <a:gd name="connsiteY1295" fmla="*/ 10005694 h 10972800"/>
              <a:gd name="connsiteX1296" fmla="*/ 3942396 w 9917115"/>
              <a:gd name="connsiteY1296" fmla="*/ 10016490 h 10972800"/>
              <a:gd name="connsiteX1297" fmla="*/ 3920807 w 9917115"/>
              <a:gd name="connsiteY1297" fmla="*/ 10027285 h 10972800"/>
              <a:gd name="connsiteX1298" fmla="*/ 3898582 w 9917115"/>
              <a:gd name="connsiteY1298" fmla="*/ 10036810 h 10972800"/>
              <a:gd name="connsiteX1299" fmla="*/ 3877627 w 9917115"/>
              <a:gd name="connsiteY1299" fmla="*/ 10045699 h 10972800"/>
              <a:gd name="connsiteX1300" fmla="*/ 3856671 w 9917115"/>
              <a:gd name="connsiteY1300" fmla="*/ 10053955 h 10972800"/>
              <a:gd name="connsiteX1301" fmla="*/ 3836987 w 9917115"/>
              <a:gd name="connsiteY1301" fmla="*/ 10061574 h 10972800"/>
              <a:gd name="connsiteX1302" fmla="*/ 3818572 w 9917115"/>
              <a:gd name="connsiteY1302" fmla="*/ 10067925 h 10972800"/>
              <a:gd name="connsiteX1303" fmla="*/ 3786187 w 9917115"/>
              <a:gd name="connsiteY1303" fmla="*/ 10080624 h 10972800"/>
              <a:gd name="connsiteX1304" fmla="*/ 3761422 w 9917115"/>
              <a:gd name="connsiteY1304" fmla="*/ 10088880 h 10972800"/>
              <a:gd name="connsiteX1305" fmla="*/ 3744911 w 9917115"/>
              <a:gd name="connsiteY1305" fmla="*/ 10094595 h 10972800"/>
              <a:gd name="connsiteX1306" fmla="*/ 3739196 w 9917115"/>
              <a:gd name="connsiteY1306" fmla="*/ 10095864 h 10972800"/>
              <a:gd name="connsiteX1307" fmla="*/ 3733481 w 9917115"/>
              <a:gd name="connsiteY1307" fmla="*/ 10097770 h 10972800"/>
              <a:gd name="connsiteX1308" fmla="*/ 3717607 w 9917115"/>
              <a:gd name="connsiteY1308" fmla="*/ 10103485 h 10972800"/>
              <a:gd name="connsiteX1309" fmla="*/ 3692207 w 9917115"/>
              <a:gd name="connsiteY1309" fmla="*/ 10109835 h 10972800"/>
              <a:gd name="connsiteX1310" fmla="*/ 3658551 w 9917115"/>
              <a:gd name="connsiteY1310" fmla="*/ 10119360 h 10972800"/>
              <a:gd name="connsiteX1311" fmla="*/ 3640137 w 9917115"/>
              <a:gd name="connsiteY1311" fmla="*/ 10124440 h 10972800"/>
              <a:gd name="connsiteX1312" fmla="*/ 3619182 w 9917115"/>
              <a:gd name="connsiteY1312" fmla="*/ 10129520 h 10972800"/>
              <a:gd name="connsiteX1313" fmla="*/ 3598227 w 9917115"/>
              <a:gd name="connsiteY1313" fmla="*/ 10134600 h 10972800"/>
              <a:gd name="connsiteX1314" fmla="*/ 3575367 w 9917115"/>
              <a:gd name="connsiteY1314" fmla="*/ 10139680 h 10972800"/>
              <a:gd name="connsiteX1315" fmla="*/ 3551236 w 9917115"/>
              <a:gd name="connsiteY1315" fmla="*/ 10144125 h 10972800"/>
              <a:gd name="connsiteX1316" fmla="*/ 3527742 w 9917115"/>
              <a:gd name="connsiteY1316" fmla="*/ 10148570 h 10972800"/>
              <a:gd name="connsiteX1317" fmla="*/ 3502977 w 9917115"/>
              <a:gd name="connsiteY1317" fmla="*/ 10153014 h 10972800"/>
              <a:gd name="connsiteX1318" fmla="*/ 3478212 w 9917115"/>
              <a:gd name="connsiteY1318" fmla="*/ 10156824 h 10972800"/>
              <a:gd name="connsiteX1319" fmla="*/ 3453448 w 9917115"/>
              <a:gd name="connsiteY1319" fmla="*/ 10160635 h 10972800"/>
              <a:gd name="connsiteX1320" fmla="*/ 3428681 w 9917115"/>
              <a:gd name="connsiteY1320" fmla="*/ 10163810 h 10972800"/>
              <a:gd name="connsiteX1321" fmla="*/ 3404552 w 9917115"/>
              <a:gd name="connsiteY1321" fmla="*/ 10166350 h 10972800"/>
              <a:gd name="connsiteX1322" fmla="*/ 3381057 w 9917115"/>
              <a:gd name="connsiteY1322" fmla="*/ 10168890 h 10972800"/>
              <a:gd name="connsiteX1323" fmla="*/ 3358196 w 9917115"/>
              <a:gd name="connsiteY1323" fmla="*/ 10170795 h 10972800"/>
              <a:gd name="connsiteX1324" fmla="*/ 3335337 w 9917115"/>
              <a:gd name="connsiteY1324" fmla="*/ 10172699 h 10972800"/>
              <a:gd name="connsiteX1325" fmla="*/ 3315017 w 9917115"/>
              <a:gd name="connsiteY1325" fmla="*/ 10173970 h 10972800"/>
              <a:gd name="connsiteX1326" fmla="*/ 3295968 w 9917115"/>
              <a:gd name="connsiteY1326" fmla="*/ 10174605 h 10972800"/>
              <a:gd name="connsiteX1327" fmla="*/ 3265488 w 9917115"/>
              <a:gd name="connsiteY1327" fmla="*/ 10175875 h 10972800"/>
              <a:gd name="connsiteX1328" fmla="*/ 3241356 w 9917115"/>
              <a:gd name="connsiteY1328" fmla="*/ 10176510 h 10972800"/>
              <a:gd name="connsiteX1329" fmla="*/ 3224212 w 9917115"/>
              <a:gd name="connsiteY1329" fmla="*/ 10176510 h 10972800"/>
              <a:gd name="connsiteX1330" fmla="*/ 3215956 w 9917115"/>
              <a:gd name="connsiteY1330" fmla="*/ 10176510 h 10972800"/>
              <a:gd name="connsiteX1331" fmla="*/ 3213417 w 9917115"/>
              <a:gd name="connsiteY1331" fmla="*/ 10176510 h 10972800"/>
              <a:gd name="connsiteX1332" fmla="*/ 3205161 w 9917115"/>
              <a:gd name="connsiteY1332" fmla="*/ 10176510 h 10972800"/>
              <a:gd name="connsiteX1333" fmla="*/ 3193097 w 9917115"/>
              <a:gd name="connsiteY1333" fmla="*/ 10177144 h 10972800"/>
              <a:gd name="connsiteX1334" fmla="*/ 3177222 w 9917115"/>
              <a:gd name="connsiteY1334" fmla="*/ 10177779 h 10972800"/>
              <a:gd name="connsiteX1335" fmla="*/ 3158172 w 9917115"/>
              <a:gd name="connsiteY1335" fmla="*/ 10178414 h 10972800"/>
              <a:gd name="connsiteX1336" fmla="*/ 3136582 w 9917115"/>
              <a:gd name="connsiteY1336" fmla="*/ 10180955 h 10972800"/>
              <a:gd name="connsiteX1337" fmla="*/ 3114356 w 9917115"/>
              <a:gd name="connsiteY1337" fmla="*/ 10183494 h 10972800"/>
              <a:gd name="connsiteX1338" fmla="*/ 3091497 w 9917115"/>
              <a:gd name="connsiteY1338" fmla="*/ 10186670 h 10972800"/>
              <a:gd name="connsiteX1339" fmla="*/ 3068636 w 9917115"/>
              <a:gd name="connsiteY1339" fmla="*/ 10191115 h 10972800"/>
              <a:gd name="connsiteX1340" fmla="*/ 3047048 w 9917115"/>
              <a:gd name="connsiteY1340" fmla="*/ 10194925 h 10972800"/>
              <a:gd name="connsiteX1341" fmla="*/ 3026092 w 9917115"/>
              <a:gd name="connsiteY1341" fmla="*/ 10200005 h 10972800"/>
              <a:gd name="connsiteX1342" fmla="*/ 3007676 w 9917115"/>
              <a:gd name="connsiteY1342" fmla="*/ 10204450 h 10972800"/>
              <a:gd name="connsiteX1343" fmla="*/ 2992436 w 9917115"/>
              <a:gd name="connsiteY1343" fmla="*/ 10209530 h 10972800"/>
              <a:gd name="connsiteX1344" fmla="*/ 2981008 w 9917115"/>
              <a:gd name="connsiteY1344" fmla="*/ 10212704 h 10972800"/>
              <a:gd name="connsiteX1345" fmla="*/ 2973387 w 9917115"/>
              <a:gd name="connsiteY1345" fmla="*/ 10215245 h 10972800"/>
              <a:gd name="connsiteX1346" fmla="*/ 2970848 w 9917115"/>
              <a:gd name="connsiteY1346" fmla="*/ 10216515 h 10972800"/>
              <a:gd name="connsiteX1347" fmla="*/ 2967672 w 9917115"/>
              <a:gd name="connsiteY1347" fmla="*/ 10217150 h 10972800"/>
              <a:gd name="connsiteX1348" fmla="*/ 2960052 w 9917115"/>
              <a:gd name="connsiteY1348" fmla="*/ 10219690 h 10972800"/>
              <a:gd name="connsiteX1349" fmla="*/ 2949257 w 9917115"/>
              <a:gd name="connsiteY1349" fmla="*/ 10223499 h 10972800"/>
              <a:gd name="connsiteX1350" fmla="*/ 2934017 w 9917115"/>
              <a:gd name="connsiteY1350" fmla="*/ 10229214 h 10972800"/>
              <a:gd name="connsiteX1351" fmla="*/ 2916236 w 9917115"/>
              <a:gd name="connsiteY1351" fmla="*/ 10236200 h 10972800"/>
              <a:gd name="connsiteX1352" fmla="*/ 2897187 w 9917115"/>
              <a:gd name="connsiteY1352" fmla="*/ 10244454 h 10972800"/>
              <a:gd name="connsiteX1353" fmla="*/ 2876867 w 9917115"/>
              <a:gd name="connsiteY1353" fmla="*/ 10253346 h 10972800"/>
              <a:gd name="connsiteX1354" fmla="*/ 2855912 w 9917115"/>
              <a:gd name="connsiteY1354" fmla="*/ 10264139 h 10972800"/>
              <a:gd name="connsiteX1355" fmla="*/ 2835592 w 9917115"/>
              <a:gd name="connsiteY1355" fmla="*/ 10274934 h 10972800"/>
              <a:gd name="connsiteX1356" fmla="*/ 2816542 w 9917115"/>
              <a:gd name="connsiteY1356" fmla="*/ 10286365 h 10972800"/>
              <a:gd name="connsiteX1357" fmla="*/ 2797492 w 9917115"/>
              <a:gd name="connsiteY1357" fmla="*/ 10297160 h 10972800"/>
              <a:gd name="connsiteX1358" fmla="*/ 2782252 w 9917115"/>
              <a:gd name="connsiteY1358" fmla="*/ 10307320 h 10972800"/>
              <a:gd name="connsiteX1359" fmla="*/ 2768916 w 9917115"/>
              <a:gd name="connsiteY1359" fmla="*/ 10316210 h 10972800"/>
              <a:gd name="connsiteX1360" fmla="*/ 2758756 w 9917115"/>
              <a:gd name="connsiteY1360" fmla="*/ 10323195 h 10972800"/>
              <a:gd name="connsiteX1361" fmla="*/ 2752408 w 9917115"/>
              <a:gd name="connsiteY1361" fmla="*/ 10328275 h 10972800"/>
              <a:gd name="connsiteX1362" fmla="*/ 2750502 w 9917115"/>
              <a:gd name="connsiteY1362" fmla="*/ 10329544 h 10972800"/>
              <a:gd name="connsiteX1363" fmla="*/ 2747961 w 9917115"/>
              <a:gd name="connsiteY1363" fmla="*/ 10330814 h 10972800"/>
              <a:gd name="connsiteX1364" fmla="*/ 2741612 w 9917115"/>
              <a:gd name="connsiteY1364" fmla="*/ 10335894 h 10972800"/>
              <a:gd name="connsiteX1365" fmla="*/ 2732088 w 9917115"/>
              <a:gd name="connsiteY1365" fmla="*/ 10343515 h 10972800"/>
              <a:gd name="connsiteX1366" fmla="*/ 2718752 w 9917115"/>
              <a:gd name="connsiteY1366" fmla="*/ 10353675 h 10972800"/>
              <a:gd name="connsiteX1367" fmla="*/ 2704782 w 9917115"/>
              <a:gd name="connsiteY1367" fmla="*/ 10365104 h 10972800"/>
              <a:gd name="connsiteX1368" fmla="*/ 2688907 w 9917115"/>
              <a:gd name="connsiteY1368" fmla="*/ 10379710 h 10972800"/>
              <a:gd name="connsiteX1369" fmla="*/ 2672396 w 9917115"/>
              <a:gd name="connsiteY1369" fmla="*/ 10394950 h 10972800"/>
              <a:gd name="connsiteX1370" fmla="*/ 2655252 w 9917115"/>
              <a:gd name="connsiteY1370" fmla="*/ 10410824 h 10972800"/>
              <a:gd name="connsiteX1371" fmla="*/ 2639377 w 9917115"/>
              <a:gd name="connsiteY1371" fmla="*/ 10427334 h 10972800"/>
              <a:gd name="connsiteX1372" fmla="*/ 2623502 w 9917115"/>
              <a:gd name="connsiteY1372" fmla="*/ 10444480 h 10972800"/>
              <a:gd name="connsiteX1373" fmla="*/ 2610168 w 9917115"/>
              <a:gd name="connsiteY1373" fmla="*/ 10460355 h 10972800"/>
              <a:gd name="connsiteX1374" fmla="*/ 2598102 w 9917115"/>
              <a:gd name="connsiteY1374" fmla="*/ 10474960 h 10972800"/>
              <a:gd name="connsiteX1375" fmla="*/ 2587942 w 9917115"/>
              <a:gd name="connsiteY1375" fmla="*/ 10487659 h 10972800"/>
              <a:gd name="connsiteX1376" fmla="*/ 2580321 w 9917115"/>
              <a:gd name="connsiteY1376" fmla="*/ 10497819 h 10972800"/>
              <a:gd name="connsiteX1377" fmla="*/ 2576512 w 9917115"/>
              <a:gd name="connsiteY1377" fmla="*/ 10503534 h 10972800"/>
              <a:gd name="connsiteX1378" fmla="*/ 2573972 w 9917115"/>
              <a:gd name="connsiteY1378" fmla="*/ 10506710 h 10972800"/>
              <a:gd name="connsiteX1379" fmla="*/ 2572702 w 9917115"/>
              <a:gd name="connsiteY1379" fmla="*/ 10508614 h 10972800"/>
              <a:gd name="connsiteX1380" fmla="*/ 2568257 w 9917115"/>
              <a:gd name="connsiteY1380" fmla="*/ 10514965 h 10972800"/>
              <a:gd name="connsiteX1381" fmla="*/ 2561272 w 9917115"/>
              <a:gd name="connsiteY1381" fmla="*/ 10525125 h 10972800"/>
              <a:gd name="connsiteX1382" fmla="*/ 2552382 w 9917115"/>
              <a:gd name="connsiteY1382" fmla="*/ 10537826 h 10972800"/>
              <a:gd name="connsiteX1383" fmla="*/ 2542222 w 9917115"/>
              <a:gd name="connsiteY1383" fmla="*/ 10554334 h 10972800"/>
              <a:gd name="connsiteX1384" fmla="*/ 2530792 w 9917115"/>
              <a:gd name="connsiteY1384" fmla="*/ 10572115 h 10972800"/>
              <a:gd name="connsiteX1385" fmla="*/ 2519996 w 9917115"/>
              <a:gd name="connsiteY1385" fmla="*/ 10592435 h 10972800"/>
              <a:gd name="connsiteX1386" fmla="*/ 2509201 w 9917115"/>
              <a:gd name="connsiteY1386" fmla="*/ 10612755 h 10972800"/>
              <a:gd name="connsiteX1387" fmla="*/ 2499041 w 9917115"/>
              <a:gd name="connsiteY1387" fmla="*/ 10633075 h 10972800"/>
              <a:gd name="connsiteX1388" fmla="*/ 2489516 w 9917115"/>
              <a:gd name="connsiteY1388" fmla="*/ 10654030 h 10972800"/>
              <a:gd name="connsiteX1389" fmla="*/ 2481897 w 9917115"/>
              <a:gd name="connsiteY1389" fmla="*/ 10673080 h 10972800"/>
              <a:gd name="connsiteX1390" fmla="*/ 2474912 w 9917115"/>
              <a:gd name="connsiteY1390" fmla="*/ 10690859 h 10972800"/>
              <a:gd name="connsiteX1391" fmla="*/ 2469196 w 9917115"/>
              <a:gd name="connsiteY1391" fmla="*/ 10705464 h 10972800"/>
              <a:gd name="connsiteX1392" fmla="*/ 2465387 w 9917115"/>
              <a:gd name="connsiteY1392" fmla="*/ 10716894 h 10972800"/>
              <a:gd name="connsiteX1393" fmla="*/ 2462212 w 9917115"/>
              <a:gd name="connsiteY1393" fmla="*/ 10724515 h 10972800"/>
              <a:gd name="connsiteX1394" fmla="*/ 2461577 w 9917115"/>
              <a:gd name="connsiteY1394" fmla="*/ 10727054 h 10972800"/>
              <a:gd name="connsiteX1395" fmla="*/ 2460942 w 9917115"/>
              <a:gd name="connsiteY1395" fmla="*/ 10730230 h 10972800"/>
              <a:gd name="connsiteX1396" fmla="*/ 2458401 w 9917115"/>
              <a:gd name="connsiteY1396" fmla="*/ 10737850 h 10972800"/>
              <a:gd name="connsiteX1397" fmla="*/ 2454592 w 9917115"/>
              <a:gd name="connsiteY1397" fmla="*/ 10749280 h 10972800"/>
              <a:gd name="connsiteX1398" fmla="*/ 2450782 w 9917115"/>
              <a:gd name="connsiteY1398" fmla="*/ 10764520 h 10972800"/>
              <a:gd name="connsiteX1399" fmla="*/ 2445702 w 9917115"/>
              <a:gd name="connsiteY1399" fmla="*/ 10782934 h 10972800"/>
              <a:gd name="connsiteX1400" fmla="*/ 2441257 w 9917115"/>
              <a:gd name="connsiteY1400" fmla="*/ 10803254 h 10972800"/>
              <a:gd name="connsiteX1401" fmla="*/ 2436812 w 9917115"/>
              <a:gd name="connsiteY1401" fmla="*/ 10825480 h 10972800"/>
              <a:gd name="connsiteX1402" fmla="*/ 2433001 w 9917115"/>
              <a:gd name="connsiteY1402" fmla="*/ 10847704 h 10972800"/>
              <a:gd name="connsiteX1403" fmla="*/ 2429192 w 9917115"/>
              <a:gd name="connsiteY1403" fmla="*/ 10871200 h 10972800"/>
              <a:gd name="connsiteX1404" fmla="*/ 2427288 w 9917115"/>
              <a:gd name="connsiteY1404" fmla="*/ 10893426 h 10972800"/>
              <a:gd name="connsiteX1405" fmla="*/ 2425382 w 9917115"/>
              <a:gd name="connsiteY1405" fmla="*/ 10914379 h 10972800"/>
              <a:gd name="connsiteX1406" fmla="*/ 2424747 w 9917115"/>
              <a:gd name="connsiteY1406" fmla="*/ 10933430 h 10972800"/>
              <a:gd name="connsiteX1407" fmla="*/ 2424112 w 9917115"/>
              <a:gd name="connsiteY1407" fmla="*/ 10949306 h 10972800"/>
              <a:gd name="connsiteX1408" fmla="*/ 2423476 w 9917115"/>
              <a:gd name="connsiteY1408" fmla="*/ 10962005 h 10972800"/>
              <a:gd name="connsiteX1409" fmla="*/ 2423476 w 9917115"/>
              <a:gd name="connsiteY1409" fmla="*/ 10970259 h 10972800"/>
              <a:gd name="connsiteX1410" fmla="*/ 2423476 w 9917115"/>
              <a:gd name="connsiteY1410" fmla="*/ 10972800 h 10972800"/>
              <a:gd name="connsiteX1411" fmla="*/ 0 w 9917115"/>
              <a:gd name="connsiteY1411" fmla="*/ 10972800 h 1097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</a:cxnLst>
            <a:rect l="l" t="t" r="r" b="b"/>
            <a:pathLst>
              <a:path w="9917115" h="10972800">
                <a:moveTo>
                  <a:pt x="0" y="0"/>
                </a:moveTo>
                <a:lnTo>
                  <a:pt x="9917115" y="0"/>
                </a:lnTo>
                <a:lnTo>
                  <a:pt x="9917115" y="3749439"/>
                </a:lnTo>
                <a:lnTo>
                  <a:pt x="9916476" y="3753485"/>
                </a:lnTo>
                <a:lnTo>
                  <a:pt x="9912031" y="3777615"/>
                </a:lnTo>
                <a:lnTo>
                  <a:pt x="9906951" y="3802380"/>
                </a:lnTo>
                <a:lnTo>
                  <a:pt x="9901871" y="3825876"/>
                </a:lnTo>
                <a:lnTo>
                  <a:pt x="9896791" y="3850640"/>
                </a:lnTo>
                <a:lnTo>
                  <a:pt x="9890440" y="3874770"/>
                </a:lnTo>
                <a:lnTo>
                  <a:pt x="9884092" y="3898899"/>
                </a:lnTo>
                <a:lnTo>
                  <a:pt x="9877742" y="3922395"/>
                </a:lnTo>
                <a:lnTo>
                  <a:pt x="9871391" y="3943984"/>
                </a:lnTo>
                <a:lnTo>
                  <a:pt x="9865040" y="3965575"/>
                </a:lnTo>
                <a:lnTo>
                  <a:pt x="9858056" y="3985260"/>
                </a:lnTo>
                <a:lnTo>
                  <a:pt x="9851706" y="4003676"/>
                </a:lnTo>
                <a:lnTo>
                  <a:pt x="9840911" y="4036695"/>
                </a:lnTo>
                <a:lnTo>
                  <a:pt x="9831386" y="4061460"/>
                </a:lnTo>
                <a:lnTo>
                  <a:pt x="9825036" y="4077335"/>
                </a:lnTo>
                <a:lnTo>
                  <a:pt x="9823132" y="4082415"/>
                </a:lnTo>
                <a:lnTo>
                  <a:pt x="9821226" y="4088130"/>
                </a:lnTo>
                <a:lnTo>
                  <a:pt x="9814876" y="4104005"/>
                </a:lnTo>
                <a:lnTo>
                  <a:pt x="9804716" y="4128770"/>
                </a:lnTo>
                <a:lnTo>
                  <a:pt x="9790746" y="4159885"/>
                </a:lnTo>
                <a:lnTo>
                  <a:pt x="9782492" y="4177664"/>
                </a:lnTo>
                <a:lnTo>
                  <a:pt x="9772966" y="4196715"/>
                </a:lnTo>
                <a:lnTo>
                  <a:pt x="9763440" y="4216401"/>
                </a:lnTo>
                <a:lnTo>
                  <a:pt x="9753280" y="4236720"/>
                </a:lnTo>
                <a:lnTo>
                  <a:pt x="9742486" y="4258311"/>
                </a:lnTo>
                <a:lnTo>
                  <a:pt x="9730422" y="4279899"/>
                </a:lnTo>
                <a:lnTo>
                  <a:pt x="9718356" y="4301490"/>
                </a:lnTo>
                <a:lnTo>
                  <a:pt x="9705656" y="4323080"/>
                </a:lnTo>
                <a:lnTo>
                  <a:pt x="9692956" y="4344671"/>
                </a:lnTo>
                <a:lnTo>
                  <a:pt x="9679622" y="4365624"/>
                </a:lnTo>
                <a:lnTo>
                  <a:pt x="9666287" y="4386579"/>
                </a:lnTo>
                <a:lnTo>
                  <a:pt x="9652951" y="4406264"/>
                </a:lnTo>
                <a:lnTo>
                  <a:pt x="9640252" y="4425315"/>
                </a:lnTo>
                <a:lnTo>
                  <a:pt x="9627551" y="4443730"/>
                </a:lnTo>
                <a:lnTo>
                  <a:pt x="9615487" y="4460240"/>
                </a:lnTo>
                <a:lnTo>
                  <a:pt x="9603422" y="4476115"/>
                </a:lnTo>
                <a:lnTo>
                  <a:pt x="9583102" y="4503419"/>
                </a:lnTo>
                <a:lnTo>
                  <a:pt x="9566591" y="4524375"/>
                </a:lnTo>
                <a:lnTo>
                  <a:pt x="9555796" y="4537076"/>
                </a:lnTo>
                <a:lnTo>
                  <a:pt x="9551986" y="4542156"/>
                </a:lnTo>
                <a:lnTo>
                  <a:pt x="9548175" y="4546600"/>
                </a:lnTo>
                <a:lnTo>
                  <a:pt x="9537382" y="4559935"/>
                </a:lnTo>
                <a:lnTo>
                  <a:pt x="9520236" y="4579619"/>
                </a:lnTo>
                <a:lnTo>
                  <a:pt x="9497375" y="4605019"/>
                </a:lnTo>
                <a:lnTo>
                  <a:pt x="9484040" y="4619624"/>
                </a:lnTo>
                <a:lnTo>
                  <a:pt x="9470071" y="4634864"/>
                </a:lnTo>
                <a:lnTo>
                  <a:pt x="9454196" y="4651375"/>
                </a:lnTo>
                <a:lnTo>
                  <a:pt x="9437686" y="4666616"/>
                </a:lnTo>
                <a:lnTo>
                  <a:pt x="9421176" y="4683760"/>
                </a:lnTo>
                <a:lnTo>
                  <a:pt x="9403396" y="4700271"/>
                </a:lnTo>
                <a:lnTo>
                  <a:pt x="9384982" y="4717416"/>
                </a:lnTo>
                <a:lnTo>
                  <a:pt x="9366566" y="4733926"/>
                </a:lnTo>
                <a:lnTo>
                  <a:pt x="9348151" y="4750435"/>
                </a:lnTo>
                <a:lnTo>
                  <a:pt x="9328466" y="4766944"/>
                </a:lnTo>
                <a:lnTo>
                  <a:pt x="9309416" y="4782820"/>
                </a:lnTo>
                <a:lnTo>
                  <a:pt x="9291000" y="4797424"/>
                </a:lnTo>
                <a:lnTo>
                  <a:pt x="9273222" y="4811395"/>
                </a:lnTo>
                <a:lnTo>
                  <a:pt x="9255440" y="4824730"/>
                </a:lnTo>
                <a:lnTo>
                  <a:pt x="9238296" y="4837431"/>
                </a:lnTo>
                <a:lnTo>
                  <a:pt x="9222422" y="4848859"/>
                </a:lnTo>
                <a:lnTo>
                  <a:pt x="9194480" y="4868544"/>
                </a:lnTo>
                <a:lnTo>
                  <a:pt x="9172255" y="4883151"/>
                </a:lnTo>
                <a:lnTo>
                  <a:pt x="9158287" y="4892676"/>
                </a:lnTo>
                <a:lnTo>
                  <a:pt x="9153206" y="4895215"/>
                </a:lnTo>
                <a:lnTo>
                  <a:pt x="9148127" y="4898391"/>
                </a:lnTo>
                <a:lnTo>
                  <a:pt x="9134156" y="4907280"/>
                </a:lnTo>
                <a:lnTo>
                  <a:pt x="9111295" y="4921250"/>
                </a:lnTo>
                <a:lnTo>
                  <a:pt x="9081452" y="4939031"/>
                </a:lnTo>
                <a:lnTo>
                  <a:pt x="9064306" y="4948555"/>
                </a:lnTo>
                <a:lnTo>
                  <a:pt x="9045890" y="4958715"/>
                </a:lnTo>
                <a:lnTo>
                  <a:pt x="9026840" y="4969511"/>
                </a:lnTo>
                <a:lnTo>
                  <a:pt x="9006520" y="4979671"/>
                </a:lnTo>
                <a:lnTo>
                  <a:pt x="8984296" y="4990465"/>
                </a:lnTo>
                <a:lnTo>
                  <a:pt x="8962706" y="5000624"/>
                </a:lnTo>
                <a:lnTo>
                  <a:pt x="8939846" y="5012055"/>
                </a:lnTo>
                <a:lnTo>
                  <a:pt x="8916986" y="5021579"/>
                </a:lnTo>
                <a:lnTo>
                  <a:pt x="8894127" y="5031739"/>
                </a:lnTo>
                <a:lnTo>
                  <a:pt x="8871266" y="5041265"/>
                </a:lnTo>
                <a:lnTo>
                  <a:pt x="8847772" y="5050155"/>
                </a:lnTo>
                <a:lnTo>
                  <a:pt x="8826182" y="5058410"/>
                </a:lnTo>
                <a:lnTo>
                  <a:pt x="8803956" y="5066664"/>
                </a:lnTo>
                <a:lnTo>
                  <a:pt x="8783000" y="5073651"/>
                </a:lnTo>
                <a:lnTo>
                  <a:pt x="8762680" y="5080635"/>
                </a:lnTo>
                <a:lnTo>
                  <a:pt x="8744266" y="5086351"/>
                </a:lnTo>
                <a:lnTo>
                  <a:pt x="8711247" y="5095875"/>
                </a:lnTo>
                <a:lnTo>
                  <a:pt x="8685846" y="5103496"/>
                </a:lnTo>
                <a:lnTo>
                  <a:pt x="8669336" y="5107939"/>
                </a:lnTo>
                <a:lnTo>
                  <a:pt x="8663622" y="5109210"/>
                </a:lnTo>
                <a:lnTo>
                  <a:pt x="8657906" y="5111116"/>
                </a:lnTo>
                <a:lnTo>
                  <a:pt x="8641396" y="5115560"/>
                </a:lnTo>
                <a:lnTo>
                  <a:pt x="8615360" y="5120640"/>
                </a:lnTo>
                <a:lnTo>
                  <a:pt x="8581706" y="5128259"/>
                </a:lnTo>
                <a:lnTo>
                  <a:pt x="8562655" y="5132704"/>
                </a:lnTo>
                <a:lnTo>
                  <a:pt x="8541702" y="5136515"/>
                </a:lnTo>
                <a:lnTo>
                  <a:pt x="8520111" y="5140325"/>
                </a:lnTo>
                <a:lnTo>
                  <a:pt x="8497250" y="5144135"/>
                </a:lnTo>
                <a:lnTo>
                  <a:pt x="8473756" y="5147311"/>
                </a:lnTo>
                <a:lnTo>
                  <a:pt x="8449626" y="5150485"/>
                </a:lnTo>
                <a:lnTo>
                  <a:pt x="8424862" y="5153659"/>
                </a:lnTo>
                <a:lnTo>
                  <a:pt x="8400095" y="5156835"/>
                </a:lnTo>
                <a:lnTo>
                  <a:pt x="8375331" y="5158739"/>
                </a:lnTo>
                <a:lnTo>
                  <a:pt x="8349932" y="5160645"/>
                </a:lnTo>
                <a:lnTo>
                  <a:pt x="8325801" y="5161915"/>
                </a:lnTo>
                <a:lnTo>
                  <a:pt x="8301671" y="5162552"/>
                </a:lnTo>
                <a:lnTo>
                  <a:pt x="8279446" y="5163184"/>
                </a:lnTo>
                <a:lnTo>
                  <a:pt x="8257222" y="5163819"/>
                </a:lnTo>
                <a:lnTo>
                  <a:pt x="8236267" y="5163819"/>
                </a:lnTo>
                <a:lnTo>
                  <a:pt x="8216582" y="5163819"/>
                </a:lnTo>
                <a:lnTo>
                  <a:pt x="8182291" y="5163184"/>
                </a:lnTo>
                <a:lnTo>
                  <a:pt x="8156255" y="5162552"/>
                </a:lnTo>
                <a:lnTo>
                  <a:pt x="8139111" y="5161915"/>
                </a:lnTo>
                <a:lnTo>
                  <a:pt x="8133396" y="5161280"/>
                </a:lnTo>
                <a:lnTo>
                  <a:pt x="8127046" y="5161280"/>
                </a:lnTo>
                <a:lnTo>
                  <a:pt x="8110537" y="5160011"/>
                </a:lnTo>
                <a:lnTo>
                  <a:pt x="8083867" y="5158104"/>
                </a:lnTo>
                <a:lnTo>
                  <a:pt x="8050211" y="5154296"/>
                </a:lnTo>
                <a:lnTo>
                  <a:pt x="8030527" y="5152391"/>
                </a:lnTo>
                <a:lnTo>
                  <a:pt x="8009571" y="5149850"/>
                </a:lnTo>
                <a:lnTo>
                  <a:pt x="7987982" y="5146676"/>
                </a:lnTo>
                <a:lnTo>
                  <a:pt x="7965121" y="5143499"/>
                </a:lnTo>
                <a:lnTo>
                  <a:pt x="7940991" y="5139690"/>
                </a:lnTo>
                <a:lnTo>
                  <a:pt x="7916862" y="5135245"/>
                </a:lnTo>
                <a:lnTo>
                  <a:pt x="7893366" y="5130166"/>
                </a:lnTo>
                <a:lnTo>
                  <a:pt x="7868601" y="5125720"/>
                </a:lnTo>
                <a:lnTo>
                  <a:pt x="7843836" y="5120005"/>
                </a:lnTo>
                <a:lnTo>
                  <a:pt x="7819707" y="5114291"/>
                </a:lnTo>
                <a:lnTo>
                  <a:pt x="7795577" y="5107939"/>
                </a:lnTo>
                <a:lnTo>
                  <a:pt x="7772716" y="5101591"/>
                </a:lnTo>
                <a:lnTo>
                  <a:pt x="7750492" y="5095241"/>
                </a:lnTo>
                <a:lnTo>
                  <a:pt x="7728902" y="5088890"/>
                </a:lnTo>
                <a:lnTo>
                  <a:pt x="7709215" y="5082539"/>
                </a:lnTo>
                <a:lnTo>
                  <a:pt x="7690166" y="5076192"/>
                </a:lnTo>
                <a:lnTo>
                  <a:pt x="7657782" y="5065396"/>
                </a:lnTo>
                <a:lnTo>
                  <a:pt x="7633017" y="5056504"/>
                </a:lnTo>
                <a:lnTo>
                  <a:pt x="7617142" y="5050155"/>
                </a:lnTo>
                <a:lnTo>
                  <a:pt x="7611427" y="5048250"/>
                </a:lnTo>
                <a:lnTo>
                  <a:pt x="7605711" y="5046344"/>
                </a:lnTo>
                <a:lnTo>
                  <a:pt x="7589836" y="5039360"/>
                </a:lnTo>
                <a:lnTo>
                  <a:pt x="7565707" y="5029835"/>
                </a:lnTo>
                <a:lnTo>
                  <a:pt x="7534591" y="5015864"/>
                </a:lnTo>
                <a:lnTo>
                  <a:pt x="7516812" y="5007610"/>
                </a:lnTo>
                <a:lnTo>
                  <a:pt x="7497126" y="4998720"/>
                </a:lnTo>
                <a:lnTo>
                  <a:pt x="7477441" y="4989195"/>
                </a:lnTo>
                <a:lnTo>
                  <a:pt x="7457121" y="4978400"/>
                </a:lnTo>
                <a:lnTo>
                  <a:pt x="7435532" y="4966970"/>
                </a:lnTo>
                <a:lnTo>
                  <a:pt x="7413942" y="4956175"/>
                </a:lnTo>
                <a:lnTo>
                  <a:pt x="7391716" y="4944112"/>
                </a:lnTo>
                <a:lnTo>
                  <a:pt x="7370761" y="4931410"/>
                </a:lnTo>
                <a:lnTo>
                  <a:pt x="7348537" y="4918711"/>
                </a:lnTo>
                <a:lnTo>
                  <a:pt x="7327582" y="4905375"/>
                </a:lnTo>
                <a:lnTo>
                  <a:pt x="7306627" y="4892676"/>
                </a:lnTo>
                <a:lnTo>
                  <a:pt x="7286942" y="4879339"/>
                </a:lnTo>
                <a:lnTo>
                  <a:pt x="7267891" y="4866640"/>
                </a:lnTo>
                <a:lnTo>
                  <a:pt x="7249476" y="4853939"/>
                </a:lnTo>
                <a:lnTo>
                  <a:pt x="7232332" y="4841876"/>
                </a:lnTo>
                <a:lnTo>
                  <a:pt x="7217091" y="4829810"/>
                </a:lnTo>
                <a:lnTo>
                  <a:pt x="7189151" y="4809491"/>
                </a:lnTo>
                <a:lnTo>
                  <a:pt x="7168831" y="4792979"/>
                </a:lnTo>
                <a:lnTo>
                  <a:pt x="7154862" y="4782820"/>
                </a:lnTo>
                <a:lnTo>
                  <a:pt x="7151052" y="4778375"/>
                </a:lnTo>
                <a:lnTo>
                  <a:pt x="7145971" y="4775200"/>
                </a:lnTo>
                <a:lnTo>
                  <a:pt x="7133271" y="4764405"/>
                </a:lnTo>
                <a:lnTo>
                  <a:pt x="7112316" y="4747259"/>
                </a:lnTo>
                <a:lnTo>
                  <a:pt x="7086916" y="4724400"/>
                </a:lnTo>
                <a:lnTo>
                  <a:pt x="7072947" y="4711699"/>
                </a:lnTo>
                <a:lnTo>
                  <a:pt x="7057707" y="4697095"/>
                </a:lnTo>
                <a:lnTo>
                  <a:pt x="7041831" y="4681219"/>
                </a:lnTo>
                <a:lnTo>
                  <a:pt x="7025321" y="4665344"/>
                </a:lnTo>
                <a:lnTo>
                  <a:pt x="7008175" y="4648200"/>
                </a:lnTo>
                <a:lnTo>
                  <a:pt x="6991031" y="4630419"/>
                </a:lnTo>
                <a:lnTo>
                  <a:pt x="6974521" y="4612641"/>
                </a:lnTo>
                <a:lnTo>
                  <a:pt x="6957375" y="4594224"/>
                </a:lnTo>
                <a:lnTo>
                  <a:pt x="6940867" y="4575810"/>
                </a:lnTo>
                <a:lnTo>
                  <a:pt x="6924356" y="4556760"/>
                </a:lnTo>
                <a:lnTo>
                  <a:pt x="6909751" y="4537711"/>
                </a:lnTo>
                <a:lnTo>
                  <a:pt x="6894511" y="4518660"/>
                </a:lnTo>
                <a:lnTo>
                  <a:pt x="6879907" y="4500880"/>
                </a:lnTo>
                <a:lnTo>
                  <a:pt x="6866572" y="4483100"/>
                </a:lnTo>
                <a:lnTo>
                  <a:pt x="6853871" y="4466592"/>
                </a:lnTo>
                <a:lnTo>
                  <a:pt x="6842441" y="4450716"/>
                </a:lnTo>
                <a:lnTo>
                  <a:pt x="6823391" y="4422775"/>
                </a:lnTo>
                <a:lnTo>
                  <a:pt x="6808151" y="4400551"/>
                </a:lnTo>
                <a:lnTo>
                  <a:pt x="6798627" y="4386579"/>
                </a:lnTo>
                <a:lnTo>
                  <a:pt x="6795452" y="4381499"/>
                </a:lnTo>
                <a:lnTo>
                  <a:pt x="6792276" y="4377055"/>
                </a:lnTo>
                <a:lnTo>
                  <a:pt x="6783387" y="4362450"/>
                </a:lnTo>
                <a:lnTo>
                  <a:pt x="6768782" y="4339592"/>
                </a:lnTo>
                <a:lnTo>
                  <a:pt x="6751636" y="4310379"/>
                </a:lnTo>
                <a:lnTo>
                  <a:pt x="6742111" y="4293235"/>
                </a:lnTo>
                <a:lnTo>
                  <a:pt x="6731951" y="4274819"/>
                </a:lnTo>
                <a:lnTo>
                  <a:pt x="6721791" y="4255135"/>
                </a:lnTo>
                <a:lnTo>
                  <a:pt x="6710996" y="4234816"/>
                </a:lnTo>
                <a:lnTo>
                  <a:pt x="6699567" y="4213860"/>
                </a:lnTo>
                <a:lnTo>
                  <a:pt x="6689407" y="4191636"/>
                </a:lnTo>
                <a:lnTo>
                  <a:pt x="6678611" y="4168775"/>
                </a:lnTo>
                <a:lnTo>
                  <a:pt x="6668451" y="4146551"/>
                </a:lnTo>
                <a:lnTo>
                  <a:pt x="6658291" y="4123055"/>
                </a:lnTo>
                <a:lnTo>
                  <a:pt x="6648767" y="4099560"/>
                </a:lnTo>
                <a:lnTo>
                  <a:pt x="6639241" y="4077335"/>
                </a:lnTo>
                <a:lnTo>
                  <a:pt x="6630987" y="4055111"/>
                </a:lnTo>
                <a:lnTo>
                  <a:pt x="6622732" y="4032885"/>
                </a:lnTo>
                <a:lnTo>
                  <a:pt x="6615111" y="4011930"/>
                </a:lnTo>
                <a:lnTo>
                  <a:pt x="6609396" y="3992245"/>
                </a:lnTo>
                <a:lnTo>
                  <a:pt x="6603046" y="3973831"/>
                </a:lnTo>
                <a:lnTo>
                  <a:pt x="6592886" y="3940810"/>
                </a:lnTo>
                <a:lnTo>
                  <a:pt x="6585266" y="3915410"/>
                </a:lnTo>
                <a:lnTo>
                  <a:pt x="6580822" y="3898899"/>
                </a:lnTo>
                <a:lnTo>
                  <a:pt x="6579551" y="3893184"/>
                </a:lnTo>
                <a:lnTo>
                  <a:pt x="6577647" y="3886836"/>
                </a:lnTo>
                <a:lnTo>
                  <a:pt x="6573201" y="3870960"/>
                </a:lnTo>
                <a:lnTo>
                  <a:pt x="6567487" y="3845560"/>
                </a:lnTo>
                <a:lnTo>
                  <a:pt x="6559866" y="3811904"/>
                </a:lnTo>
                <a:lnTo>
                  <a:pt x="6555422" y="3792220"/>
                </a:lnTo>
                <a:lnTo>
                  <a:pt x="6552246" y="3771899"/>
                </a:lnTo>
                <a:lnTo>
                  <a:pt x="6548436" y="3749676"/>
                </a:lnTo>
                <a:lnTo>
                  <a:pt x="6543991" y="3727450"/>
                </a:lnTo>
                <a:lnTo>
                  <a:pt x="6540815" y="3703320"/>
                </a:lnTo>
                <a:lnTo>
                  <a:pt x="6537007" y="3679191"/>
                </a:lnTo>
                <a:lnTo>
                  <a:pt x="6534466" y="3654424"/>
                </a:lnTo>
                <a:lnTo>
                  <a:pt x="6531926" y="3629660"/>
                </a:lnTo>
                <a:lnTo>
                  <a:pt x="6528751" y="3604260"/>
                </a:lnTo>
                <a:lnTo>
                  <a:pt x="6526847" y="3580130"/>
                </a:lnTo>
                <a:lnTo>
                  <a:pt x="6525577" y="3556000"/>
                </a:lnTo>
                <a:lnTo>
                  <a:pt x="6524306" y="3531871"/>
                </a:lnTo>
                <a:lnTo>
                  <a:pt x="6523671" y="3520440"/>
                </a:lnTo>
                <a:lnTo>
                  <a:pt x="6523671" y="3508375"/>
                </a:lnTo>
                <a:lnTo>
                  <a:pt x="6523036" y="3497580"/>
                </a:lnTo>
                <a:lnTo>
                  <a:pt x="6523036" y="3486784"/>
                </a:lnTo>
                <a:lnTo>
                  <a:pt x="6523036" y="3477260"/>
                </a:lnTo>
                <a:lnTo>
                  <a:pt x="6523036" y="3468370"/>
                </a:lnTo>
                <a:lnTo>
                  <a:pt x="6523036" y="3459480"/>
                </a:lnTo>
                <a:lnTo>
                  <a:pt x="6523036" y="3451224"/>
                </a:lnTo>
                <a:lnTo>
                  <a:pt x="6521766" y="3434716"/>
                </a:lnTo>
                <a:lnTo>
                  <a:pt x="6521766" y="3422015"/>
                </a:lnTo>
                <a:lnTo>
                  <a:pt x="6521132" y="3413760"/>
                </a:lnTo>
                <a:lnTo>
                  <a:pt x="6521132" y="3411220"/>
                </a:lnTo>
                <a:lnTo>
                  <a:pt x="6521132" y="3408680"/>
                </a:lnTo>
                <a:lnTo>
                  <a:pt x="6520495" y="3401059"/>
                </a:lnTo>
                <a:lnTo>
                  <a:pt x="6519862" y="3388360"/>
                </a:lnTo>
                <a:lnTo>
                  <a:pt x="6517956" y="3371850"/>
                </a:lnTo>
                <a:lnTo>
                  <a:pt x="6516050" y="3353435"/>
                </a:lnTo>
                <a:lnTo>
                  <a:pt x="6512876" y="3333116"/>
                </a:lnTo>
                <a:lnTo>
                  <a:pt x="6509702" y="3310255"/>
                </a:lnTo>
                <a:lnTo>
                  <a:pt x="6504622" y="3288031"/>
                </a:lnTo>
                <a:lnTo>
                  <a:pt x="6500175" y="3265170"/>
                </a:lnTo>
                <a:lnTo>
                  <a:pt x="6494462" y="3242944"/>
                </a:lnTo>
                <a:lnTo>
                  <a:pt x="6488746" y="3223260"/>
                </a:lnTo>
                <a:lnTo>
                  <a:pt x="6483031" y="3205480"/>
                </a:lnTo>
                <a:lnTo>
                  <a:pt x="6477316" y="3190240"/>
                </a:lnTo>
                <a:lnTo>
                  <a:pt x="6473506" y="3178810"/>
                </a:lnTo>
                <a:lnTo>
                  <a:pt x="6470332" y="3171191"/>
                </a:lnTo>
                <a:lnTo>
                  <a:pt x="6469695" y="3169285"/>
                </a:lnTo>
                <a:lnTo>
                  <a:pt x="6468426" y="3166111"/>
                </a:lnTo>
                <a:lnTo>
                  <a:pt x="6465887" y="3158490"/>
                </a:lnTo>
                <a:lnTo>
                  <a:pt x="6460806" y="3147695"/>
                </a:lnTo>
                <a:lnTo>
                  <a:pt x="6455090" y="3132455"/>
                </a:lnTo>
                <a:lnTo>
                  <a:pt x="6447471" y="3115311"/>
                </a:lnTo>
                <a:lnTo>
                  <a:pt x="6437946" y="3096895"/>
                </a:lnTo>
                <a:lnTo>
                  <a:pt x="6427151" y="3077210"/>
                </a:lnTo>
                <a:lnTo>
                  <a:pt x="6416356" y="3056890"/>
                </a:lnTo>
                <a:lnTo>
                  <a:pt x="6404290" y="3036570"/>
                </a:lnTo>
                <a:lnTo>
                  <a:pt x="6391591" y="3017520"/>
                </a:lnTo>
                <a:lnTo>
                  <a:pt x="6380161" y="3000375"/>
                </a:lnTo>
                <a:lnTo>
                  <a:pt x="6369366" y="2984500"/>
                </a:lnTo>
                <a:lnTo>
                  <a:pt x="6359206" y="2972435"/>
                </a:lnTo>
                <a:lnTo>
                  <a:pt x="6352222" y="2962276"/>
                </a:lnTo>
                <a:lnTo>
                  <a:pt x="6347142" y="2955925"/>
                </a:lnTo>
                <a:lnTo>
                  <a:pt x="6345236" y="2954020"/>
                </a:lnTo>
                <a:lnTo>
                  <a:pt x="6343967" y="2951480"/>
                </a:lnTo>
                <a:lnTo>
                  <a:pt x="6338886" y="2945765"/>
                </a:lnTo>
                <a:lnTo>
                  <a:pt x="6330631" y="2935605"/>
                </a:lnTo>
                <a:lnTo>
                  <a:pt x="6319836" y="2924175"/>
                </a:lnTo>
                <a:lnTo>
                  <a:pt x="6307135" y="2909570"/>
                </a:lnTo>
                <a:lnTo>
                  <a:pt x="6292530" y="2894965"/>
                </a:lnTo>
                <a:lnTo>
                  <a:pt x="6276655" y="2879090"/>
                </a:lnTo>
                <a:lnTo>
                  <a:pt x="6259511" y="2863215"/>
                </a:lnTo>
                <a:lnTo>
                  <a:pt x="6241730" y="2847339"/>
                </a:lnTo>
                <a:lnTo>
                  <a:pt x="6224586" y="2834005"/>
                </a:lnTo>
                <a:lnTo>
                  <a:pt x="6208077" y="2820671"/>
                </a:lnTo>
                <a:lnTo>
                  <a:pt x="6192836" y="2809240"/>
                </a:lnTo>
                <a:lnTo>
                  <a:pt x="6179502" y="2800351"/>
                </a:lnTo>
                <a:lnTo>
                  <a:pt x="6169342" y="2792730"/>
                </a:lnTo>
                <a:lnTo>
                  <a:pt x="6162357" y="2788285"/>
                </a:lnTo>
                <a:lnTo>
                  <a:pt x="6160450" y="2787015"/>
                </a:lnTo>
                <a:lnTo>
                  <a:pt x="6157911" y="2785744"/>
                </a:lnTo>
                <a:lnTo>
                  <a:pt x="6151561" y="2780664"/>
                </a:lnTo>
                <a:lnTo>
                  <a:pt x="6140767" y="2774951"/>
                </a:lnTo>
                <a:lnTo>
                  <a:pt x="6126796" y="2766695"/>
                </a:lnTo>
                <a:lnTo>
                  <a:pt x="6110287" y="2757170"/>
                </a:lnTo>
                <a:lnTo>
                  <a:pt x="6091871" y="2747010"/>
                </a:lnTo>
                <a:lnTo>
                  <a:pt x="6072186" y="2736850"/>
                </a:lnTo>
                <a:lnTo>
                  <a:pt x="6050596" y="2727325"/>
                </a:lnTo>
                <a:lnTo>
                  <a:pt x="6029641" y="2717800"/>
                </a:lnTo>
                <a:lnTo>
                  <a:pt x="6009321" y="2709544"/>
                </a:lnTo>
                <a:lnTo>
                  <a:pt x="5989001" y="2702560"/>
                </a:lnTo>
                <a:lnTo>
                  <a:pt x="5971222" y="2696845"/>
                </a:lnTo>
                <a:lnTo>
                  <a:pt x="5955982" y="2691765"/>
                </a:lnTo>
                <a:lnTo>
                  <a:pt x="5944551" y="2688591"/>
                </a:lnTo>
                <a:lnTo>
                  <a:pt x="5936930" y="2686050"/>
                </a:lnTo>
                <a:lnTo>
                  <a:pt x="5934392" y="2685415"/>
                </a:lnTo>
                <a:lnTo>
                  <a:pt x="5931215" y="2684780"/>
                </a:lnTo>
                <a:lnTo>
                  <a:pt x="5924231" y="2682876"/>
                </a:lnTo>
                <a:lnTo>
                  <a:pt x="5912166" y="2680335"/>
                </a:lnTo>
                <a:lnTo>
                  <a:pt x="5896290" y="2676525"/>
                </a:lnTo>
                <a:lnTo>
                  <a:pt x="5877876" y="2672715"/>
                </a:lnTo>
                <a:lnTo>
                  <a:pt x="5857557" y="2668904"/>
                </a:lnTo>
                <a:lnTo>
                  <a:pt x="5834697" y="2665730"/>
                </a:lnTo>
                <a:lnTo>
                  <a:pt x="5812471" y="2663191"/>
                </a:lnTo>
                <a:lnTo>
                  <a:pt x="5788976" y="2660650"/>
                </a:lnTo>
                <a:lnTo>
                  <a:pt x="5766116" y="2659379"/>
                </a:lnTo>
                <a:lnTo>
                  <a:pt x="5745161" y="2658744"/>
                </a:lnTo>
                <a:lnTo>
                  <a:pt x="5725476" y="2658111"/>
                </a:lnTo>
                <a:lnTo>
                  <a:pt x="5710237" y="2658111"/>
                </a:lnTo>
                <a:lnTo>
                  <a:pt x="5696902" y="2658744"/>
                </a:lnTo>
                <a:lnTo>
                  <a:pt x="5689281" y="2658744"/>
                </a:lnTo>
                <a:lnTo>
                  <a:pt x="5686742" y="2659379"/>
                </a:lnTo>
                <a:lnTo>
                  <a:pt x="5684202" y="2659379"/>
                </a:lnTo>
                <a:lnTo>
                  <a:pt x="5675946" y="2659379"/>
                </a:lnTo>
                <a:lnTo>
                  <a:pt x="5663247" y="2660650"/>
                </a:lnTo>
                <a:lnTo>
                  <a:pt x="5647373" y="2662555"/>
                </a:lnTo>
                <a:lnTo>
                  <a:pt x="5628321" y="2664460"/>
                </a:lnTo>
                <a:lnTo>
                  <a:pt x="5608001" y="2667000"/>
                </a:lnTo>
                <a:lnTo>
                  <a:pt x="5585777" y="2670810"/>
                </a:lnTo>
                <a:lnTo>
                  <a:pt x="5562281" y="2675255"/>
                </a:lnTo>
                <a:lnTo>
                  <a:pt x="5540057" y="2680335"/>
                </a:lnTo>
                <a:lnTo>
                  <a:pt x="5518466" y="2685415"/>
                </a:lnTo>
                <a:lnTo>
                  <a:pt x="5498146" y="2691130"/>
                </a:lnTo>
                <a:lnTo>
                  <a:pt x="5480367" y="2696845"/>
                </a:lnTo>
                <a:lnTo>
                  <a:pt x="5465127" y="2701925"/>
                </a:lnTo>
                <a:lnTo>
                  <a:pt x="5453697" y="2706370"/>
                </a:lnTo>
                <a:lnTo>
                  <a:pt x="5446076" y="2708911"/>
                </a:lnTo>
                <a:lnTo>
                  <a:pt x="5444172" y="2709544"/>
                </a:lnTo>
                <a:lnTo>
                  <a:pt x="5440996" y="2710815"/>
                </a:lnTo>
                <a:lnTo>
                  <a:pt x="5433377" y="2713991"/>
                </a:lnTo>
                <a:lnTo>
                  <a:pt x="5422582" y="2718436"/>
                </a:lnTo>
                <a:lnTo>
                  <a:pt x="5407342" y="2724784"/>
                </a:lnTo>
                <a:lnTo>
                  <a:pt x="5390196" y="2732405"/>
                </a:lnTo>
                <a:lnTo>
                  <a:pt x="5371782" y="2741295"/>
                </a:lnTo>
                <a:lnTo>
                  <a:pt x="5351462" y="2751455"/>
                </a:lnTo>
                <a:lnTo>
                  <a:pt x="5331142" y="2762885"/>
                </a:lnTo>
                <a:lnTo>
                  <a:pt x="5311457" y="2774951"/>
                </a:lnTo>
                <a:lnTo>
                  <a:pt x="5292407" y="2787015"/>
                </a:lnTo>
                <a:lnTo>
                  <a:pt x="5274626" y="2798445"/>
                </a:lnTo>
                <a:lnTo>
                  <a:pt x="5259387" y="2809876"/>
                </a:lnTo>
                <a:lnTo>
                  <a:pt x="5246053" y="2818765"/>
                </a:lnTo>
                <a:lnTo>
                  <a:pt x="5236527" y="2826384"/>
                </a:lnTo>
                <a:lnTo>
                  <a:pt x="5230812" y="2831464"/>
                </a:lnTo>
                <a:lnTo>
                  <a:pt x="5227636" y="2832735"/>
                </a:lnTo>
                <a:lnTo>
                  <a:pt x="5225732" y="2835276"/>
                </a:lnTo>
                <a:lnTo>
                  <a:pt x="5219382" y="2839720"/>
                </a:lnTo>
                <a:lnTo>
                  <a:pt x="5210492" y="2847975"/>
                </a:lnTo>
                <a:lnTo>
                  <a:pt x="5198426" y="2858135"/>
                </a:lnTo>
                <a:lnTo>
                  <a:pt x="5183822" y="2870836"/>
                </a:lnTo>
                <a:lnTo>
                  <a:pt x="5168582" y="2886076"/>
                </a:lnTo>
                <a:lnTo>
                  <a:pt x="5153342" y="2901316"/>
                </a:lnTo>
                <a:lnTo>
                  <a:pt x="5137466" y="2918460"/>
                </a:lnTo>
                <a:lnTo>
                  <a:pt x="5121591" y="2935605"/>
                </a:lnTo>
                <a:lnTo>
                  <a:pt x="5106987" y="2954020"/>
                </a:lnTo>
                <a:lnTo>
                  <a:pt x="5094287" y="2969895"/>
                </a:lnTo>
                <a:lnTo>
                  <a:pt x="5082222" y="2985135"/>
                </a:lnTo>
                <a:lnTo>
                  <a:pt x="5073332" y="2998471"/>
                </a:lnTo>
                <a:lnTo>
                  <a:pt x="5066347" y="3008631"/>
                </a:lnTo>
                <a:lnTo>
                  <a:pt x="5061902" y="3014980"/>
                </a:lnTo>
                <a:lnTo>
                  <a:pt x="5060631" y="3017520"/>
                </a:lnTo>
                <a:lnTo>
                  <a:pt x="5059361" y="3019424"/>
                </a:lnTo>
                <a:lnTo>
                  <a:pt x="5054281" y="3026410"/>
                </a:lnTo>
                <a:lnTo>
                  <a:pt x="5047933" y="3036570"/>
                </a:lnTo>
                <a:lnTo>
                  <a:pt x="5039676" y="3050540"/>
                </a:lnTo>
                <a:lnTo>
                  <a:pt x="5030152" y="3067050"/>
                </a:lnTo>
                <a:lnTo>
                  <a:pt x="5019991" y="3085464"/>
                </a:lnTo>
                <a:lnTo>
                  <a:pt x="5010466" y="3105151"/>
                </a:lnTo>
                <a:lnTo>
                  <a:pt x="5000306" y="3126740"/>
                </a:lnTo>
                <a:lnTo>
                  <a:pt x="4991417" y="3147695"/>
                </a:lnTo>
                <a:lnTo>
                  <a:pt x="4982527" y="3168650"/>
                </a:lnTo>
                <a:lnTo>
                  <a:pt x="4975542" y="3188335"/>
                </a:lnTo>
                <a:lnTo>
                  <a:pt x="4969191" y="3206116"/>
                </a:lnTo>
                <a:lnTo>
                  <a:pt x="4964747" y="3221355"/>
                </a:lnTo>
                <a:lnTo>
                  <a:pt x="4960937" y="3232784"/>
                </a:lnTo>
                <a:lnTo>
                  <a:pt x="4959031" y="3240405"/>
                </a:lnTo>
                <a:lnTo>
                  <a:pt x="4958397" y="3242944"/>
                </a:lnTo>
                <a:lnTo>
                  <a:pt x="4957761" y="3246120"/>
                </a:lnTo>
                <a:lnTo>
                  <a:pt x="4955222" y="3253740"/>
                </a:lnTo>
                <a:lnTo>
                  <a:pt x="4952047" y="3265170"/>
                </a:lnTo>
                <a:lnTo>
                  <a:pt x="4948871" y="3281045"/>
                </a:lnTo>
                <a:lnTo>
                  <a:pt x="4944427" y="3299460"/>
                </a:lnTo>
                <a:lnTo>
                  <a:pt x="4941252" y="3319780"/>
                </a:lnTo>
                <a:lnTo>
                  <a:pt x="4937441" y="3342005"/>
                </a:lnTo>
                <a:lnTo>
                  <a:pt x="4934902" y="3365500"/>
                </a:lnTo>
                <a:lnTo>
                  <a:pt x="4932362" y="3388360"/>
                </a:lnTo>
                <a:lnTo>
                  <a:pt x="4931092" y="3411220"/>
                </a:lnTo>
                <a:lnTo>
                  <a:pt x="4930457" y="3432175"/>
                </a:lnTo>
                <a:lnTo>
                  <a:pt x="4929186" y="3451224"/>
                </a:lnTo>
                <a:lnTo>
                  <a:pt x="4930457" y="3467099"/>
                </a:lnTo>
                <a:lnTo>
                  <a:pt x="4930457" y="3479800"/>
                </a:lnTo>
                <a:lnTo>
                  <a:pt x="4930457" y="3488055"/>
                </a:lnTo>
                <a:lnTo>
                  <a:pt x="4931092" y="3490596"/>
                </a:lnTo>
                <a:lnTo>
                  <a:pt x="4931092" y="3493770"/>
                </a:lnTo>
                <a:lnTo>
                  <a:pt x="4931092" y="3501391"/>
                </a:lnTo>
                <a:lnTo>
                  <a:pt x="4932362" y="3514090"/>
                </a:lnTo>
                <a:lnTo>
                  <a:pt x="4932996" y="3529965"/>
                </a:lnTo>
                <a:lnTo>
                  <a:pt x="4934902" y="3548380"/>
                </a:lnTo>
                <a:lnTo>
                  <a:pt x="4937441" y="3569335"/>
                </a:lnTo>
                <a:lnTo>
                  <a:pt x="4941252" y="3591560"/>
                </a:lnTo>
                <a:lnTo>
                  <a:pt x="4945698" y="3614420"/>
                </a:lnTo>
                <a:lnTo>
                  <a:pt x="4950777" y="3636645"/>
                </a:lnTo>
                <a:lnTo>
                  <a:pt x="4956492" y="3658871"/>
                </a:lnTo>
                <a:lnTo>
                  <a:pt x="4961572" y="3679191"/>
                </a:lnTo>
                <a:lnTo>
                  <a:pt x="4967287" y="3696970"/>
                </a:lnTo>
                <a:lnTo>
                  <a:pt x="4971732" y="3712210"/>
                </a:lnTo>
                <a:lnTo>
                  <a:pt x="4976177" y="3723640"/>
                </a:lnTo>
                <a:lnTo>
                  <a:pt x="4978716" y="3731260"/>
                </a:lnTo>
                <a:lnTo>
                  <a:pt x="4979986" y="3733800"/>
                </a:lnTo>
                <a:lnTo>
                  <a:pt x="4980622" y="3736340"/>
                </a:lnTo>
                <a:lnTo>
                  <a:pt x="4983796" y="3743960"/>
                </a:lnTo>
                <a:lnTo>
                  <a:pt x="4988241" y="3754756"/>
                </a:lnTo>
                <a:lnTo>
                  <a:pt x="4994591" y="3769996"/>
                </a:lnTo>
                <a:lnTo>
                  <a:pt x="5002212" y="3787140"/>
                </a:lnTo>
                <a:lnTo>
                  <a:pt x="5011102" y="3806191"/>
                </a:lnTo>
                <a:lnTo>
                  <a:pt x="5021262" y="3825876"/>
                </a:lnTo>
                <a:lnTo>
                  <a:pt x="5032057" y="3846195"/>
                </a:lnTo>
                <a:lnTo>
                  <a:pt x="5044122" y="3866516"/>
                </a:lnTo>
                <a:lnTo>
                  <a:pt x="5056187" y="3885565"/>
                </a:lnTo>
                <a:lnTo>
                  <a:pt x="5068252" y="3902711"/>
                </a:lnTo>
                <a:lnTo>
                  <a:pt x="5079047" y="3918584"/>
                </a:lnTo>
                <a:lnTo>
                  <a:pt x="5087938" y="3931920"/>
                </a:lnTo>
                <a:lnTo>
                  <a:pt x="5095556" y="3941445"/>
                </a:lnTo>
                <a:lnTo>
                  <a:pt x="5100001" y="3947160"/>
                </a:lnTo>
                <a:lnTo>
                  <a:pt x="5102542" y="3949700"/>
                </a:lnTo>
                <a:lnTo>
                  <a:pt x="5104447" y="3951605"/>
                </a:lnTo>
                <a:lnTo>
                  <a:pt x="5108892" y="3957956"/>
                </a:lnTo>
                <a:lnTo>
                  <a:pt x="5116511" y="3967480"/>
                </a:lnTo>
                <a:lnTo>
                  <a:pt x="5127942" y="3979544"/>
                </a:lnTo>
                <a:lnTo>
                  <a:pt x="5140007" y="3994151"/>
                </a:lnTo>
                <a:lnTo>
                  <a:pt x="5154612" y="4009391"/>
                </a:lnTo>
                <a:lnTo>
                  <a:pt x="5171121" y="4025264"/>
                </a:lnTo>
                <a:lnTo>
                  <a:pt x="5187631" y="4041140"/>
                </a:lnTo>
                <a:lnTo>
                  <a:pt x="5205412" y="4056380"/>
                </a:lnTo>
                <a:lnTo>
                  <a:pt x="5222556" y="4071620"/>
                </a:lnTo>
                <a:lnTo>
                  <a:pt x="5239066" y="4084320"/>
                </a:lnTo>
                <a:lnTo>
                  <a:pt x="5253671" y="4095751"/>
                </a:lnTo>
                <a:lnTo>
                  <a:pt x="5267007" y="4105275"/>
                </a:lnTo>
                <a:lnTo>
                  <a:pt x="5277167" y="4112260"/>
                </a:lnTo>
                <a:lnTo>
                  <a:pt x="5283516" y="4116704"/>
                </a:lnTo>
                <a:lnTo>
                  <a:pt x="5286057" y="4117975"/>
                </a:lnTo>
                <a:lnTo>
                  <a:pt x="5287962" y="4119880"/>
                </a:lnTo>
                <a:lnTo>
                  <a:pt x="5294946" y="4124325"/>
                </a:lnTo>
                <a:lnTo>
                  <a:pt x="5305107" y="4130676"/>
                </a:lnTo>
                <a:lnTo>
                  <a:pt x="5319076" y="4138930"/>
                </a:lnTo>
                <a:lnTo>
                  <a:pt x="5335586" y="4148455"/>
                </a:lnTo>
                <a:lnTo>
                  <a:pt x="5353367" y="4158615"/>
                </a:lnTo>
                <a:lnTo>
                  <a:pt x="5373688" y="4168775"/>
                </a:lnTo>
                <a:lnTo>
                  <a:pt x="5394641" y="4178300"/>
                </a:lnTo>
                <a:lnTo>
                  <a:pt x="5415596" y="4188460"/>
                </a:lnTo>
                <a:lnTo>
                  <a:pt x="5436551" y="4196715"/>
                </a:lnTo>
                <a:lnTo>
                  <a:pt x="5456237" y="4203699"/>
                </a:lnTo>
                <a:lnTo>
                  <a:pt x="5474018" y="4210050"/>
                </a:lnTo>
                <a:lnTo>
                  <a:pt x="5489257" y="4215130"/>
                </a:lnTo>
                <a:lnTo>
                  <a:pt x="5500687" y="4218940"/>
                </a:lnTo>
                <a:lnTo>
                  <a:pt x="5508307" y="4220845"/>
                </a:lnTo>
                <a:lnTo>
                  <a:pt x="5510847" y="4221481"/>
                </a:lnTo>
                <a:lnTo>
                  <a:pt x="5514022" y="4222751"/>
                </a:lnTo>
                <a:lnTo>
                  <a:pt x="5521641" y="4224655"/>
                </a:lnTo>
                <a:lnTo>
                  <a:pt x="5533072" y="4227196"/>
                </a:lnTo>
                <a:lnTo>
                  <a:pt x="5548946" y="4231640"/>
                </a:lnTo>
                <a:lnTo>
                  <a:pt x="5567361" y="4234816"/>
                </a:lnTo>
                <a:lnTo>
                  <a:pt x="5587681" y="4238624"/>
                </a:lnTo>
                <a:lnTo>
                  <a:pt x="5609907" y="4242435"/>
                </a:lnTo>
                <a:lnTo>
                  <a:pt x="5633402" y="4245611"/>
                </a:lnTo>
                <a:lnTo>
                  <a:pt x="5656262" y="4248152"/>
                </a:lnTo>
                <a:lnTo>
                  <a:pt x="5679122" y="4249419"/>
                </a:lnTo>
                <a:lnTo>
                  <a:pt x="5700076" y="4250690"/>
                </a:lnTo>
                <a:lnTo>
                  <a:pt x="5719126" y="4250690"/>
                </a:lnTo>
                <a:lnTo>
                  <a:pt x="5726746" y="4250690"/>
                </a:lnTo>
                <a:lnTo>
                  <a:pt x="5733097" y="4250690"/>
                </a:lnTo>
                <a:lnTo>
                  <a:pt x="5739446" y="4251326"/>
                </a:lnTo>
                <a:lnTo>
                  <a:pt x="5745796" y="4251326"/>
                </a:lnTo>
                <a:lnTo>
                  <a:pt x="5753417" y="4251326"/>
                </a:lnTo>
                <a:lnTo>
                  <a:pt x="5759766" y="4251326"/>
                </a:lnTo>
                <a:lnTo>
                  <a:pt x="5766116" y="4251326"/>
                </a:lnTo>
                <a:lnTo>
                  <a:pt x="5771831" y="4251326"/>
                </a:lnTo>
                <a:lnTo>
                  <a:pt x="5781356" y="4251960"/>
                </a:lnTo>
                <a:lnTo>
                  <a:pt x="5788976" y="4251960"/>
                </a:lnTo>
                <a:lnTo>
                  <a:pt x="5792786" y="4251960"/>
                </a:lnTo>
                <a:lnTo>
                  <a:pt x="5795327" y="4251960"/>
                </a:lnTo>
                <a:lnTo>
                  <a:pt x="5800406" y="4252595"/>
                </a:lnTo>
                <a:lnTo>
                  <a:pt x="5817551" y="4253231"/>
                </a:lnTo>
                <a:lnTo>
                  <a:pt x="5843586" y="4254499"/>
                </a:lnTo>
                <a:lnTo>
                  <a:pt x="5877876" y="4257675"/>
                </a:lnTo>
                <a:lnTo>
                  <a:pt x="5896927" y="4259580"/>
                </a:lnTo>
                <a:lnTo>
                  <a:pt x="5918516" y="4261485"/>
                </a:lnTo>
                <a:lnTo>
                  <a:pt x="5940742" y="4264024"/>
                </a:lnTo>
                <a:lnTo>
                  <a:pt x="5962966" y="4267201"/>
                </a:lnTo>
                <a:lnTo>
                  <a:pt x="5987097" y="4270375"/>
                </a:lnTo>
                <a:lnTo>
                  <a:pt x="6011227" y="4274819"/>
                </a:lnTo>
                <a:lnTo>
                  <a:pt x="6035992" y="4278631"/>
                </a:lnTo>
                <a:lnTo>
                  <a:pt x="6060757" y="4283711"/>
                </a:lnTo>
                <a:lnTo>
                  <a:pt x="6084886" y="4288792"/>
                </a:lnTo>
                <a:lnTo>
                  <a:pt x="6109017" y="4293872"/>
                </a:lnTo>
                <a:lnTo>
                  <a:pt x="6133146" y="4300220"/>
                </a:lnTo>
                <a:lnTo>
                  <a:pt x="6156641" y="4305300"/>
                </a:lnTo>
                <a:lnTo>
                  <a:pt x="6178231" y="4311650"/>
                </a:lnTo>
                <a:lnTo>
                  <a:pt x="6200457" y="4318000"/>
                </a:lnTo>
                <a:lnTo>
                  <a:pt x="6220142" y="4323080"/>
                </a:lnTo>
                <a:lnTo>
                  <a:pt x="6238556" y="4329431"/>
                </a:lnTo>
                <a:lnTo>
                  <a:pt x="6271577" y="4339592"/>
                </a:lnTo>
                <a:lnTo>
                  <a:pt x="6296342" y="4348481"/>
                </a:lnTo>
                <a:lnTo>
                  <a:pt x="6312850" y="4354195"/>
                </a:lnTo>
                <a:lnTo>
                  <a:pt x="6318566" y="4356099"/>
                </a:lnTo>
                <a:lnTo>
                  <a:pt x="6323647" y="4358005"/>
                </a:lnTo>
                <a:lnTo>
                  <a:pt x="6340156" y="4364356"/>
                </a:lnTo>
                <a:lnTo>
                  <a:pt x="6364287" y="4373880"/>
                </a:lnTo>
                <a:lnTo>
                  <a:pt x="6396671" y="4387215"/>
                </a:lnTo>
                <a:lnTo>
                  <a:pt x="6414450" y="4395471"/>
                </a:lnTo>
                <a:lnTo>
                  <a:pt x="6433502" y="4403725"/>
                </a:lnTo>
                <a:lnTo>
                  <a:pt x="6453186" y="4413251"/>
                </a:lnTo>
                <a:lnTo>
                  <a:pt x="6474777" y="4422775"/>
                </a:lnTo>
                <a:lnTo>
                  <a:pt x="6495730" y="4433570"/>
                </a:lnTo>
                <a:lnTo>
                  <a:pt x="6517956" y="4444365"/>
                </a:lnTo>
                <a:lnTo>
                  <a:pt x="6540182" y="4456431"/>
                </a:lnTo>
                <a:lnTo>
                  <a:pt x="6561772" y="4468495"/>
                </a:lnTo>
                <a:lnTo>
                  <a:pt x="6583996" y="4481195"/>
                </a:lnTo>
                <a:lnTo>
                  <a:pt x="6604951" y="4493896"/>
                </a:lnTo>
                <a:lnTo>
                  <a:pt x="6625907" y="4506595"/>
                </a:lnTo>
                <a:lnTo>
                  <a:pt x="6646227" y="4519295"/>
                </a:lnTo>
                <a:lnTo>
                  <a:pt x="6665276" y="4531995"/>
                </a:lnTo>
                <a:lnTo>
                  <a:pt x="6683692" y="4544059"/>
                </a:lnTo>
                <a:lnTo>
                  <a:pt x="6700836" y="4555490"/>
                </a:lnTo>
                <a:lnTo>
                  <a:pt x="6716711" y="4567555"/>
                </a:lnTo>
                <a:lnTo>
                  <a:pt x="6745286" y="4587240"/>
                </a:lnTo>
                <a:lnTo>
                  <a:pt x="6766241" y="4603115"/>
                </a:lnTo>
                <a:lnTo>
                  <a:pt x="6779577" y="4613275"/>
                </a:lnTo>
                <a:lnTo>
                  <a:pt x="6784022" y="4617721"/>
                </a:lnTo>
                <a:lnTo>
                  <a:pt x="6789102" y="4620895"/>
                </a:lnTo>
                <a:lnTo>
                  <a:pt x="6801801" y="4631690"/>
                </a:lnTo>
                <a:lnTo>
                  <a:pt x="6822756" y="4648200"/>
                </a:lnTo>
                <a:lnTo>
                  <a:pt x="6848791" y="4671059"/>
                </a:lnTo>
                <a:lnTo>
                  <a:pt x="6862761" y="4683125"/>
                </a:lnTo>
                <a:lnTo>
                  <a:pt x="6878636" y="4697730"/>
                </a:lnTo>
                <a:lnTo>
                  <a:pt x="6895147" y="4712970"/>
                </a:lnTo>
                <a:lnTo>
                  <a:pt x="6911657" y="4728845"/>
                </a:lnTo>
                <a:lnTo>
                  <a:pt x="6928801" y="4745355"/>
                </a:lnTo>
                <a:lnTo>
                  <a:pt x="6945947" y="4762499"/>
                </a:lnTo>
                <a:lnTo>
                  <a:pt x="6963091" y="4780280"/>
                </a:lnTo>
                <a:lnTo>
                  <a:pt x="6980236" y="4798696"/>
                </a:lnTo>
                <a:lnTo>
                  <a:pt x="6997382" y="4817112"/>
                </a:lnTo>
                <a:lnTo>
                  <a:pt x="7013891" y="4835525"/>
                </a:lnTo>
                <a:lnTo>
                  <a:pt x="7029766" y="4853939"/>
                </a:lnTo>
                <a:lnTo>
                  <a:pt x="7045007" y="4872355"/>
                </a:lnTo>
                <a:lnTo>
                  <a:pt x="7059612" y="4890136"/>
                </a:lnTo>
                <a:lnTo>
                  <a:pt x="7073582" y="4907280"/>
                </a:lnTo>
                <a:lnTo>
                  <a:pt x="7085647" y="4923791"/>
                </a:lnTo>
                <a:lnTo>
                  <a:pt x="7098347" y="4939664"/>
                </a:lnTo>
                <a:lnTo>
                  <a:pt x="7118031" y="4966970"/>
                </a:lnTo>
                <a:lnTo>
                  <a:pt x="7133271" y="4989195"/>
                </a:lnTo>
                <a:lnTo>
                  <a:pt x="7142796" y="5003165"/>
                </a:lnTo>
                <a:lnTo>
                  <a:pt x="7145971" y="5008245"/>
                </a:lnTo>
                <a:lnTo>
                  <a:pt x="7149782" y="5013325"/>
                </a:lnTo>
                <a:lnTo>
                  <a:pt x="7159307" y="5026659"/>
                </a:lnTo>
                <a:lnTo>
                  <a:pt x="7173276" y="5049521"/>
                </a:lnTo>
                <a:lnTo>
                  <a:pt x="7191692" y="5078095"/>
                </a:lnTo>
                <a:lnTo>
                  <a:pt x="7201215" y="5095241"/>
                </a:lnTo>
                <a:lnTo>
                  <a:pt x="7212012" y="5113019"/>
                </a:lnTo>
                <a:lnTo>
                  <a:pt x="7222172" y="5133340"/>
                </a:lnTo>
                <a:lnTo>
                  <a:pt x="7234236" y="5153024"/>
                </a:lnTo>
                <a:lnTo>
                  <a:pt x="7245031" y="5174615"/>
                </a:lnTo>
                <a:lnTo>
                  <a:pt x="7255827" y="5196205"/>
                </a:lnTo>
                <a:lnTo>
                  <a:pt x="7266622" y="5218431"/>
                </a:lnTo>
                <a:lnTo>
                  <a:pt x="7278051" y="5241290"/>
                </a:lnTo>
                <a:lnTo>
                  <a:pt x="7288211" y="5264151"/>
                </a:lnTo>
                <a:lnTo>
                  <a:pt x="7297737" y="5287010"/>
                </a:lnTo>
                <a:lnTo>
                  <a:pt x="7307262" y="5309235"/>
                </a:lnTo>
                <a:lnTo>
                  <a:pt x="7316151" y="5332095"/>
                </a:lnTo>
                <a:lnTo>
                  <a:pt x="7325041" y="5353050"/>
                </a:lnTo>
                <a:lnTo>
                  <a:pt x="7332662" y="5374005"/>
                </a:lnTo>
                <a:lnTo>
                  <a:pt x="7339647" y="5393690"/>
                </a:lnTo>
                <a:lnTo>
                  <a:pt x="7346631" y="5412104"/>
                </a:lnTo>
                <a:lnTo>
                  <a:pt x="7356791" y="5445125"/>
                </a:lnTo>
                <a:lnTo>
                  <a:pt x="7365046" y="5470525"/>
                </a:lnTo>
                <a:lnTo>
                  <a:pt x="7369491" y="5486401"/>
                </a:lnTo>
                <a:lnTo>
                  <a:pt x="7371396" y="5492751"/>
                </a:lnTo>
                <a:lnTo>
                  <a:pt x="7372667" y="5497831"/>
                </a:lnTo>
                <a:lnTo>
                  <a:pt x="7377111" y="5514339"/>
                </a:lnTo>
                <a:lnTo>
                  <a:pt x="7384095" y="5540375"/>
                </a:lnTo>
                <a:lnTo>
                  <a:pt x="7391716" y="5573395"/>
                </a:lnTo>
                <a:lnTo>
                  <a:pt x="7396796" y="5592445"/>
                </a:lnTo>
                <a:lnTo>
                  <a:pt x="7400607" y="5613400"/>
                </a:lnTo>
                <a:lnTo>
                  <a:pt x="7405052" y="5634991"/>
                </a:lnTo>
                <a:lnTo>
                  <a:pt x="7409497" y="5657850"/>
                </a:lnTo>
                <a:lnTo>
                  <a:pt x="7413307" y="5681344"/>
                </a:lnTo>
                <a:lnTo>
                  <a:pt x="7417116" y="5706109"/>
                </a:lnTo>
                <a:lnTo>
                  <a:pt x="7420291" y="5730240"/>
                </a:lnTo>
                <a:lnTo>
                  <a:pt x="7424102" y="5755005"/>
                </a:lnTo>
                <a:lnTo>
                  <a:pt x="7426641" y="5779771"/>
                </a:lnTo>
                <a:lnTo>
                  <a:pt x="7428547" y="5804535"/>
                </a:lnTo>
                <a:lnTo>
                  <a:pt x="7431087" y="5829299"/>
                </a:lnTo>
                <a:lnTo>
                  <a:pt x="7432991" y="5853429"/>
                </a:lnTo>
                <a:lnTo>
                  <a:pt x="7434262" y="5875655"/>
                </a:lnTo>
                <a:lnTo>
                  <a:pt x="7434895" y="5897880"/>
                </a:lnTo>
                <a:lnTo>
                  <a:pt x="7435532" y="5918835"/>
                </a:lnTo>
                <a:lnTo>
                  <a:pt x="7435532" y="5938520"/>
                </a:lnTo>
                <a:lnTo>
                  <a:pt x="7436166" y="5972810"/>
                </a:lnTo>
                <a:lnTo>
                  <a:pt x="7435532" y="5998845"/>
                </a:lnTo>
                <a:lnTo>
                  <a:pt x="7434895" y="6015991"/>
                </a:lnTo>
                <a:lnTo>
                  <a:pt x="7434895" y="6021704"/>
                </a:lnTo>
                <a:lnTo>
                  <a:pt x="7434895" y="6027419"/>
                </a:lnTo>
                <a:lnTo>
                  <a:pt x="7434262" y="6044565"/>
                </a:lnTo>
                <a:lnTo>
                  <a:pt x="7432991" y="6070600"/>
                </a:lnTo>
                <a:lnTo>
                  <a:pt x="7430451" y="6104890"/>
                </a:lnTo>
                <a:lnTo>
                  <a:pt x="7427911" y="6123939"/>
                </a:lnTo>
                <a:lnTo>
                  <a:pt x="7426006" y="6145530"/>
                </a:lnTo>
                <a:lnTo>
                  <a:pt x="7424102" y="6167120"/>
                </a:lnTo>
                <a:lnTo>
                  <a:pt x="7420291" y="6189979"/>
                </a:lnTo>
                <a:lnTo>
                  <a:pt x="7417116" y="6214111"/>
                </a:lnTo>
                <a:lnTo>
                  <a:pt x="7413942" y="6238240"/>
                </a:lnTo>
                <a:lnTo>
                  <a:pt x="7409497" y="6263005"/>
                </a:lnTo>
                <a:lnTo>
                  <a:pt x="7405052" y="6287135"/>
                </a:lnTo>
                <a:lnTo>
                  <a:pt x="7399971" y="6311899"/>
                </a:lnTo>
                <a:lnTo>
                  <a:pt x="7394255" y="6336031"/>
                </a:lnTo>
                <a:lnTo>
                  <a:pt x="7389177" y="6360160"/>
                </a:lnTo>
                <a:lnTo>
                  <a:pt x="7383462" y="6383655"/>
                </a:lnTo>
                <a:lnTo>
                  <a:pt x="7377111" y="6405880"/>
                </a:lnTo>
                <a:lnTo>
                  <a:pt x="7372031" y="6427471"/>
                </a:lnTo>
                <a:lnTo>
                  <a:pt x="7365681" y="6447155"/>
                </a:lnTo>
                <a:lnTo>
                  <a:pt x="7359967" y="6466205"/>
                </a:lnTo>
                <a:lnTo>
                  <a:pt x="7349171" y="6498591"/>
                </a:lnTo>
                <a:lnTo>
                  <a:pt x="7340916" y="6523989"/>
                </a:lnTo>
                <a:lnTo>
                  <a:pt x="7335201" y="6539864"/>
                </a:lnTo>
                <a:lnTo>
                  <a:pt x="7333295" y="6546215"/>
                </a:lnTo>
                <a:lnTo>
                  <a:pt x="7331391" y="6551295"/>
                </a:lnTo>
                <a:lnTo>
                  <a:pt x="7325041" y="6567170"/>
                </a:lnTo>
                <a:lnTo>
                  <a:pt x="7315516" y="6591935"/>
                </a:lnTo>
                <a:lnTo>
                  <a:pt x="7302815" y="6623685"/>
                </a:lnTo>
                <a:lnTo>
                  <a:pt x="7295196" y="6642099"/>
                </a:lnTo>
                <a:lnTo>
                  <a:pt x="7286307" y="6661151"/>
                </a:lnTo>
                <a:lnTo>
                  <a:pt x="7277417" y="6680835"/>
                </a:lnTo>
                <a:lnTo>
                  <a:pt x="7267891" y="6702424"/>
                </a:lnTo>
                <a:lnTo>
                  <a:pt x="7256462" y="6723379"/>
                </a:lnTo>
                <a:lnTo>
                  <a:pt x="7245667" y="6745605"/>
                </a:lnTo>
                <a:lnTo>
                  <a:pt x="7234236" y="6767195"/>
                </a:lnTo>
                <a:lnTo>
                  <a:pt x="7222172" y="6789419"/>
                </a:lnTo>
                <a:lnTo>
                  <a:pt x="7210107" y="6811645"/>
                </a:lnTo>
                <a:lnTo>
                  <a:pt x="7196771" y="6832600"/>
                </a:lnTo>
                <a:lnTo>
                  <a:pt x="7184707" y="6854191"/>
                </a:lnTo>
                <a:lnTo>
                  <a:pt x="7171372" y="6873875"/>
                </a:lnTo>
                <a:lnTo>
                  <a:pt x="7159307" y="6893560"/>
                </a:lnTo>
                <a:lnTo>
                  <a:pt x="7146607" y="6911975"/>
                </a:lnTo>
                <a:lnTo>
                  <a:pt x="7135177" y="6929120"/>
                </a:lnTo>
                <a:lnTo>
                  <a:pt x="7124382" y="6944995"/>
                </a:lnTo>
                <a:lnTo>
                  <a:pt x="7104062" y="6972935"/>
                </a:lnTo>
                <a:lnTo>
                  <a:pt x="7088822" y="6994525"/>
                </a:lnTo>
                <a:lnTo>
                  <a:pt x="7078027" y="7007224"/>
                </a:lnTo>
                <a:lnTo>
                  <a:pt x="7074217" y="7012304"/>
                </a:lnTo>
                <a:lnTo>
                  <a:pt x="7071041" y="7017384"/>
                </a:lnTo>
                <a:lnTo>
                  <a:pt x="7059612" y="7030085"/>
                </a:lnTo>
                <a:lnTo>
                  <a:pt x="7043102" y="7050405"/>
                </a:lnTo>
                <a:lnTo>
                  <a:pt x="7021511" y="7077075"/>
                </a:lnTo>
                <a:lnTo>
                  <a:pt x="7008175" y="7091680"/>
                </a:lnTo>
                <a:lnTo>
                  <a:pt x="6994841" y="7107555"/>
                </a:lnTo>
                <a:lnTo>
                  <a:pt x="6979601" y="7123431"/>
                </a:lnTo>
                <a:lnTo>
                  <a:pt x="6963727" y="7140575"/>
                </a:lnTo>
                <a:lnTo>
                  <a:pt x="6947215" y="7157720"/>
                </a:lnTo>
                <a:lnTo>
                  <a:pt x="6930071" y="7174864"/>
                </a:lnTo>
                <a:lnTo>
                  <a:pt x="6912291" y="7192010"/>
                </a:lnTo>
                <a:lnTo>
                  <a:pt x="6893876" y="7209791"/>
                </a:lnTo>
                <a:lnTo>
                  <a:pt x="6875462" y="7226299"/>
                </a:lnTo>
                <a:lnTo>
                  <a:pt x="6857046" y="7242810"/>
                </a:lnTo>
                <a:lnTo>
                  <a:pt x="6838631" y="7259320"/>
                </a:lnTo>
                <a:lnTo>
                  <a:pt x="6820217" y="7274560"/>
                </a:lnTo>
                <a:lnTo>
                  <a:pt x="6802436" y="7289165"/>
                </a:lnTo>
                <a:lnTo>
                  <a:pt x="6785292" y="7303135"/>
                </a:lnTo>
                <a:lnTo>
                  <a:pt x="6768782" y="7315835"/>
                </a:lnTo>
                <a:lnTo>
                  <a:pt x="6752907" y="7327899"/>
                </a:lnTo>
                <a:lnTo>
                  <a:pt x="6725601" y="7348219"/>
                </a:lnTo>
                <a:lnTo>
                  <a:pt x="6704012" y="7363459"/>
                </a:lnTo>
                <a:lnTo>
                  <a:pt x="6690041" y="7372984"/>
                </a:lnTo>
                <a:lnTo>
                  <a:pt x="6685596" y="7376160"/>
                </a:lnTo>
                <a:lnTo>
                  <a:pt x="6680516" y="7379970"/>
                </a:lnTo>
                <a:lnTo>
                  <a:pt x="6665911" y="7388859"/>
                </a:lnTo>
                <a:lnTo>
                  <a:pt x="6644321" y="7403464"/>
                </a:lnTo>
                <a:lnTo>
                  <a:pt x="6614476" y="7421880"/>
                </a:lnTo>
                <a:lnTo>
                  <a:pt x="6597967" y="7432040"/>
                </a:lnTo>
                <a:lnTo>
                  <a:pt x="6579551" y="7442200"/>
                </a:lnTo>
                <a:lnTo>
                  <a:pt x="6560502" y="7452995"/>
                </a:lnTo>
                <a:lnTo>
                  <a:pt x="6540815" y="7464424"/>
                </a:lnTo>
                <a:lnTo>
                  <a:pt x="6519226" y="7475855"/>
                </a:lnTo>
                <a:lnTo>
                  <a:pt x="6497636" y="7486650"/>
                </a:lnTo>
                <a:lnTo>
                  <a:pt x="6475410" y="7498080"/>
                </a:lnTo>
                <a:lnTo>
                  <a:pt x="6452551" y="7508875"/>
                </a:lnTo>
                <a:lnTo>
                  <a:pt x="6429692" y="7519035"/>
                </a:lnTo>
                <a:lnTo>
                  <a:pt x="6406831" y="7529195"/>
                </a:lnTo>
                <a:lnTo>
                  <a:pt x="6383970" y="7538720"/>
                </a:lnTo>
                <a:lnTo>
                  <a:pt x="6362382" y="7547610"/>
                </a:lnTo>
                <a:lnTo>
                  <a:pt x="6340791" y="7557135"/>
                </a:lnTo>
                <a:lnTo>
                  <a:pt x="6319836" y="7564120"/>
                </a:lnTo>
                <a:lnTo>
                  <a:pt x="6300786" y="7571104"/>
                </a:lnTo>
                <a:lnTo>
                  <a:pt x="6281102" y="7578090"/>
                </a:lnTo>
                <a:lnTo>
                  <a:pt x="6249351" y="7588885"/>
                </a:lnTo>
                <a:lnTo>
                  <a:pt x="6223951" y="7596504"/>
                </a:lnTo>
                <a:lnTo>
                  <a:pt x="6207441" y="7601584"/>
                </a:lnTo>
                <a:lnTo>
                  <a:pt x="6201727" y="7603490"/>
                </a:lnTo>
                <a:lnTo>
                  <a:pt x="6195376" y="7604760"/>
                </a:lnTo>
                <a:lnTo>
                  <a:pt x="6179502" y="7609840"/>
                </a:lnTo>
                <a:lnTo>
                  <a:pt x="6153466" y="7616189"/>
                </a:lnTo>
                <a:lnTo>
                  <a:pt x="6121081" y="7624445"/>
                </a:lnTo>
                <a:lnTo>
                  <a:pt x="6101396" y="7628890"/>
                </a:lnTo>
                <a:lnTo>
                  <a:pt x="6081076" y="7633335"/>
                </a:lnTo>
                <a:lnTo>
                  <a:pt x="6058850" y="7637779"/>
                </a:lnTo>
                <a:lnTo>
                  <a:pt x="6036626" y="7642859"/>
                </a:lnTo>
                <a:lnTo>
                  <a:pt x="6013132" y="7646671"/>
                </a:lnTo>
                <a:lnTo>
                  <a:pt x="5988367" y="7649845"/>
                </a:lnTo>
                <a:lnTo>
                  <a:pt x="5963601" y="7654290"/>
                </a:lnTo>
                <a:lnTo>
                  <a:pt x="5938836" y="7656831"/>
                </a:lnTo>
                <a:lnTo>
                  <a:pt x="5914071" y="7660640"/>
                </a:lnTo>
                <a:lnTo>
                  <a:pt x="5889942" y="7662544"/>
                </a:lnTo>
                <a:lnTo>
                  <a:pt x="5865177" y="7664450"/>
                </a:lnTo>
                <a:lnTo>
                  <a:pt x="5841681" y="7666355"/>
                </a:lnTo>
                <a:lnTo>
                  <a:pt x="5818186" y="7667624"/>
                </a:lnTo>
                <a:lnTo>
                  <a:pt x="5796596" y="7669530"/>
                </a:lnTo>
                <a:lnTo>
                  <a:pt x="5775641" y="7670165"/>
                </a:lnTo>
                <a:lnTo>
                  <a:pt x="5755957" y="7670165"/>
                </a:lnTo>
                <a:lnTo>
                  <a:pt x="5721666" y="7670800"/>
                </a:lnTo>
                <a:lnTo>
                  <a:pt x="5695631" y="7670165"/>
                </a:lnTo>
                <a:lnTo>
                  <a:pt x="5678488" y="7670165"/>
                </a:lnTo>
                <a:lnTo>
                  <a:pt x="5672772" y="7669530"/>
                </a:lnTo>
                <a:lnTo>
                  <a:pt x="5667057" y="7669530"/>
                </a:lnTo>
                <a:lnTo>
                  <a:pt x="5649911" y="7668895"/>
                </a:lnTo>
                <a:lnTo>
                  <a:pt x="5623876" y="7666991"/>
                </a:lnTo>
                <a:lnTo>
                  <a:pt x="5589586" y="7665085"/>
                </a:lnTo>
                <a:lnTo>
                  <a:pt x="5569902" y="7663179"/>
                </a:lnTo>
                <a:lnTo>
                  <a:pt x="5548946" y="7661275"/>
                </a:lnTo>
                <a:lnTo>
                  <a:pt x="5526721" y="7658735"/>
                </a:lnTo>
                <a:lnTo>
                  <a:pt x="5504497" y="7656195"/>
                </a:lnTo>
                <a:lnTo>
                  <a:pt x="5480367" y="7653019"/>
                </a:lnTo>
                <a:lnTo>
                  <a:pt x="5456237" y="7649210"/>
                </a:lnTo>
                <a:lnTo>
                  <a:pt x="5431472" y="7645400"/>
                </a:lnTo>
                <a:lnTo>
                  <a:pt x="5406707" y="7640320"/>
                </a:lnTo>
                <a:lnTo>
                  <a:pt x="5381942" y="7635875"/>
                </a:lnTo>
                <a:lnTo>
                  <a:pt x="5358447" y="7630795"/>
                </a:lnTo>
                <a:lnTo>
                  <a:pt x="5334316" y="7625715"/>
                </a:lnTo>
                <a:lnTo>
                  <a:pt x="5310822" y="7619365"/>
                </a:lnTo>
                <a:lnTo>
                  <a:pt x="5287962" y="7613650"/>
                </a:lnTo>
                <a:lnTo>
                  <a:pt x="5267007" y="7608570"/>
                </a:lnTo>
                <a:lnTo>
                  <a:pt x="5247322" y="7602219"/>
                </a:lnTo>
                <a:lnTo>
                  <a:pt x="5227636" y="7596504"/>
                </a:lnTo>
                <a:lnTo>
                  <a:pt x="5194617" y="7586344"/>
                </a:lnTo>
                <a:lnTo>
                  <a:pt x="5170489" y="7578090"/>
                </a:lnTo>
                <a:lnTo>
                  <a:pt x="5153977" y="7571739"/>
                </a:lnTo>
                <a:lnTo>
                  <a:pt x="5148262" y="7569835"/>
                </a:lnTo>
                <a:lnTo>
                  <a:pt x="5142546" y="7568565"/>
                </a:lnTo>
                <a:lnTo>
                  <a:pt x="5126036" y="7562215"/>
                </a:lnTo>
                <a:lnTo>
                  <a:pt x="5101907" y="7552690"/>
                </a:lnTo>
                <a:lnTo>
                  <a:pt x="5070156" y="7539989"/>
                </a:lnTo>
                <a:lnTo>
                  <a:pt x="5052377" y="7532370"/>
                </a:lnTo>
                <a:lnTo>
                  <a:pt x="5033327" y="7524115"/>
                </a:lnTo>
                <a:lnTo>
                  <a:pt x="5012372" y="7515224"/>
                </a:lnTo>
                <a:lnTo>
                  <a:pt x="4992052" y="7504429"/>
                </a:lnTo>
                <a:lnTo>
                  <a:pt x="4969826" y="7494271"/>
                </a:lnTo>
                <a:lnTo>
                  <a:pt x="4948236" y="7483475"/>
                </a:lnTo>
                <a:lnTo>
                  <a:pt x="4926012" y="7472045"/>
                </a:lnTo>
                <a:lnTo>
                  <a:pt x="4903787" y="7459979"/>
                </a:lnTo>
                <a:lnTo>
                  <a:pt x="4882196" y="7447915"/>
                </a:lnTo>
                <a:lnTo>
                  <a:pt x="4859972" y="7435215"/>
                </a:lnTo>
                <a:lnTo>
                  <a:pt x="4839652" y="7423151"/>
                </a:lnTo>
                <a:lnTo>
                  <a:pt x="4819332" y="7409815"/>
                </a:lnTo>
                <a:lnTo>
                  <a:pt x="4799647" y="7397749"/>
                </a:lnTo>
                <a:lnTo>
                  <a:pt x="4781233" y="7386320"/>
                </a:lnTo>
                <a:lnTo>
                  <a:pt x="4763452" y="7374255"/>
                </a:lnTo>
                <a:lnTo>
                  <a:pt x="4747577" y="7362824"/>
                </a:lnTo>
                <a:lnTo>
                  <a:pt x="4719636" y="7343139"/>
                </a:lnTo>
                <a:lnTo>
                  <a:pt x="4698047" y="7327264"/>
                </a:lnTo>
                <a:lnTo>
                  <a:pt x="4685346" y="7317104"/>
                </a:lnTo>
                <a:lnTo>
                  <a:pt x="4680266" y="7313295"/>
                </a:lnTo>
                <a:lnTo>
                  <a:pt x="4675822" y="7310120"/>
                </a:lnTo>
                <a:lnTo>
                  <a:pt x="4661852" y="7298690"/>
                </a:lnTo>
                <a:lnTo>
                  <a:pt x="4641533" y="7282815"/>
                </a:lnTo>
                <a:lnTo>
                  <a:pt x="4615497" y="7260589"/>
                </a:lnTo>
                <a:lnTo>
                  <a:pt x="4600892" y="7248525"/>
                </a:lnTo>
                <a:lnTo>
                  <a:pt x="4585017" y="7233920"/>
                </a:lnTo>
                <a:lnTo>
                  <a:pt x="4568506" y="7219315"/>
                </a:lnTo>
                <a:lnTo>
                  <a:pt x="4551361" y="7203440"/>
                </a:lnTo>
                <a:lnTo>
                  <a:pt x="4534217" y="7186930"/>
                </a:lnTo>
                <a:lnTo>
                  <a:pt x="4517071" y="7169784"/>
                </a:lnTo>
                <a:lnTo>
                  <a:pt x="4499292" y="7152005"/>
                </a:lnTo>
                <a:lnTo>
                  <a:pt x="4482147" y="7133589"/>
                </a:lnTo>
                <a:lnTo>
                  <a:pt x="4465001" y="7115810"/>
                </a:lnTo>
                <a:lnTo>
                  <a:pt x="4448492" y="7097395"/>
                </a:lnTo>
                <a:lnTo>
                  <a:pt x="4431982" y="7078979"/>
                </a:lnTo>
                <a:lnTo>
                  <a:pt x="4417378" y="7061200"/>
                </a:lnTo>
                <a:lnTo>
                  <a:pt x="4402137" y="7043419"/>
                </a:lnTo>
                <a:lnTo>
                  <a:pt x="4388167" y="7026275"/>
                </a:lnTo>
                <a:lnTo>
                  <a:pt x="4375467" y="7009765"/>
                </a:lnTo>
                <a:lnTo>
                  <a:pt x="4363401" y="6993890"/>
                </a:lnTo>
                <a:lnTo>
                  <a:pt x="4343081" y="6966584"/>
                </a:lnTo>
                <a:lnTo>
                  <a:pt x="4327842" y="6944995"/>
                </a:lnTo>
                <a:lnTo>
                  <a:pt x="4317681" y="6930391"/>
                </a:lnTo>
                <a:lnTo>
                  <a:pt x="4315142" y="6925944"/>
                </a:lnTo>
                <a:lnTo>
                  <a:pt x="4311332" y="6920864"/>
                </a:lnTo>
                <a:lnTo>
                  <a:pt x="4301807" y="6906895"/>
                </a:lnTo>
                <a:lnTo>
                  <a:pt x="4287201" y="6884669"/>
                </a:lnTo>
                <a:lnTo>
                  <a:pt x="4268787" y="6856095"/>
                </a:lnTo>
                <a:lnTo>
                  <a:pt x="4258627" y="6838951"/>
                </a:lnTo>
                <a:lnTo>
                  <a:pt x="4248467" y="6821170"/>
                </a:lnTo>
                <a:lnTo>
                  <a:pt x="4237671" y="6801485"/>
                </a:lnTo>
                <a:lnTo>
                  <a:pt x="4225607" y="6781800"/>
                </a:lnTo>
                <a:lnTo>
                  <a:pt x="4214812" y="6760845"/>
                </a:lnTo>
                <a:lnTo>
                  <a:pt x="4203382" y="6738619"/>
                </a:lnTo>
                <a:lnTo>
                  <a:pt x="4191951" y="6717031"/>
                </a:lnTo>
                <a:lnTo>
                  <a:pt x="4181156" y="6694170"/>
                </a:lnTo>
                <a:lnTo>
                  <a:pt x="4170361" y="6671309"/>
                </a:lnTo>
                <a:lnTo>
                  <a:pt x="4160201" y="6648450"/>
                </a:lnTo>
                <a:lnTo>
                  <a:pt x="4150041" y="6626224"/>
                </a:lnTo>
                <a:lnTo>
                  <a:pt x="4141151" y="6603365"/>
                </a:lnTo>
                <a:lnTo>
                  <a:pt x="4132262" y="6582410"/>
                </a:lnTo>
                <a:lnTo>
                  <a:pt x="4124641" y="6561455"/>
                </a:lnTo>
                <a:lnTo>
                  <a:pt x="4117657" y="6541770"/>
                </a:lnTo>
                <a:lnTo>
                  <a:pt x="4111307" y="6523355"/>
                </a:lnTo>
                <a:lnTo>
                  <a:pt x="4100511" y="6490970"/>
                </a:lnTo>
                <a:lnTo>
                  <a:pt x="4092257" y="6465570"/>
                </a:lnTo>
                <a:lnTo>
                  <a:pt x="4087177" y="6449059"/>
                </a:lnTo>
                <a:lnTo>
                  <a:pt x="4085271" y="6443979"/>
                </a:lnTo>
                <a:lnTo>
                  <a:pt x="4084001" y="6437629"/>
                </a:lnTo>
                <a:lnTo>
                  <a:pt x="4078921" y="6421120"/>
                </a:lnTo>
                <a:lnTo>
                  <a:pt x="4071937" y="6395720"/>
                </a:lnTo>
                <a:lnTo>
                  <a:pt x="4063681" y="6362699"/>
                </a:lnTo>
                <a:lnTo>
                  <a:pt x="4059236" y="6343650"/>
                </a:lnTo>
                <a:lnTo>
                  <a:pt x="4054791" y="6323330"/>
                </a:lnTo>
                <a:lnTo>
                  <a:pt x="4050347" y="6301104"/>
                </a:lnTo>
                <a:lnTo>
                  <a:pt x="4045902" y="6278245"/>
                </a:lnTo>
                <a:lnTo>
                  <a:pt x="4041457" y="6255384"/>
                </a:lnTo>
                <a:lnTo>
                  <a:pt x="4037012" y="6230619"/>
                </a:lnTo>
                <a:lnTo>
                  <a:pt x="4033836" y="6206490"/>
                </a:lnTo>
                <a:lnTo>
                  <a:pt x="4030027" y="6181090"/>
                </a:lnTo>
                <a:lnTo>
                  <a:pt x="4027487" y="6156325"/>
                </a:lnTo>
                <a:lnTo>
                  <a:pt x="4024947" y="6131560"/>
                </a:lnTo>
                <a:lnTo>
                  <a:pt x="4021772" y="6107431"/>
                </a:lnTo>
                <a:lnTo>
                  <a:pt x="4020502" y="6083935"/>
                </a:lnTo>
                <a:lnTo>
                  <a:pt x="4019231" y="6060440"/>
                </a:lnTo>
                <a:lnTo>
                  <a:pt x="4017961" y="6038215"/>
                </a:lnTo>
                <a:lnTo>
                  <a:pt x="4017327" y="6017895"/>
                </a:lnTo>
                <a:lnTo>
                  <a:pt x="4016692" y="5998210"/>
                </a:lnTo>
                <a:lnTo>
                  <a:pt x="4016692" y="5974080"/>
                </a:lnTo>
                <a:lnTo>
                  <a:pt x="4016057" y="5955664"/>
                </a:lnTo>
                <a:lnTo>
                  <a:pt x="4016057" y="5942965"/>
                </a:lnTo>
                <a:lnTo>
                  <a:pt x="4016057" y="5939155"/>
                </a:lnTo>
                <a:lnTo>
                  <a:pt x="4016057" y="5935979"/>
                </a:lnTo>
                <a:lnTo>
                  <a:pt x="4015422" y="5928360"/>
                </a:lnTo>
                <a:lnTo>
                  <a:pt x="4014787" y="5915659"/>
                </a:lnTo>
                <a:lnTo>
                  <a:pt x="4013516" y="5899784"/>
                </a:lnTo>
                <a:lnTo>
                  <a:pt x="4012247" y="5880735"/>
                </a:lnTo>
                <a:lnTo>
                  <a:pt x="4009707" y="5860415"/>
                </a:lnTo>
                <a:lnTo>
                  <a:pt x="4007167" y="5837555"/>
                </a:lnTo>
                <a:lnTo>
                  <a:pt x="4002721" y="5814695"/>
                </a:lnTo>
                <a:lnTo>
                  <a:pt x="3998276" y="5792469"/>
                </a:lnTo>
                <a:lnTo>
                  <a:pt x="3993196" y="5770245"/>
                </a:lnTo>
                <a:lnTo>
                  <a:pt x="3987481" y="5749925"/>
                </a:lnTo>
                <a:lnTo>
                  <a:pt x="3983036" y="5732144"/>
                </a:lnTo>
                <a:lnTo>
                  <a:pt x="3977956" y="5716904"/>
                </a:lnTo>
                <a:lnTo>
                  <a:pt x="3974147" y="5705475"/>
                </a:lnTo>
                <a:lnTo>
                  <a:pt x="3972241" y="5697855"/>
                </a:lnTo>
                <a:lnTo>
                  <a:pt x="3970337" y="5694680"/>
                </a:lnTo>
                <a:lnTo>
                  <a:pt x="3969702" y="5692139"/>
                </a:lnTo>
                <a:lnTo>
                  <a:pt x="3967161" y="5684520"/>
                </a:lnTo>
                <a:lnTo>
                  <a:pt x="3963351" y="5673725"/>
                </a:lnTo>
                <a:lnTo>
                  <a:pt x="3957001" y="5658486"/>
                </a:lnTo>
                <a:lnTo>
                  <a:pt x="3949382" y="5641339"/>
                </a:lnTo>
                <a:lnTo>
                  <a:pt x="3941127" y="5622290"/>
                </a:lnTo>
                <a:lnTo>
                  <a:pt x="3930967" y="5602605"/>
                </a:lnTo>
                <a:lnTo>
                  <a:pt x="3920807" y="5581650"/>
                </a:lnTo>
                <a:lnTo>
                  <a:pt x="3908742" y="5561330"/>
                </a:lnTo>
                <a:lnTo>
                  <a:pt x="3897311" y="5541645"/>
                </a:lnTo>
                <a:lnTo>
                  <a:pt x="3885881" y="5523865"/>
                </a:lnTo>
                <a:lnTo>
                  <a:pt x="3875087" y="5508624"/>
                </a:lnTo>
                <a:lnTo>
                  <a:pt x="3866196" y="5495290"/>
                </a:lnTo>
                <a:lnTo>
                  <a:pt x="3858577" y="5485765"/>
                </a:lnTo>
                <a:lnTo>
                  <a:pt x="3854132" y="5478779"/>
                </a:lnTo>
                <a:lnTo>
                  <a:pt x="3852862" y="5476875"/>
                </a:lnTo>
                <a:lnTo>
                  <a:pt x="3850321" y="5474970"/>
                </a:lnTo>
                <a:lnTo>
                  <a:pt x="3845876" y="5468619"/>
                </a:lnTo>
                <a:lnTo>
                  <a:pt x="3838257" y="5459096"/>
                </a:lnTo>
                <a:lnTo>
                  <a:pt x="3828097" y="5446395"/>
                </a:lnTo>
                <a:lnTo>
                  <a:pt x="3815396" y="5432425"/>
                </a:lnTo>
                <a:lnTo>
                  <a:pt x="3801427" y="5416551"/>
                </a:lnTo>
                <a:lnTo>
                  <a:pt x="3785551" y="5400041"/>
                </a:lnTo>
                <a:lnTo>
                  <a:pt x="3769041" y="5383531"/>
                </a:lnTo>
                <a:lnTo>
                  <a:pt x="3751897" y="5367656"/>
                </a:lnTo>
                <a:lnTo>
                  <a:pt x="3734751" y="5353050"/>
                </a:lnTo>
                <a:lnTo>
                  <a:pt x="3718241" y="5339715"/>
                </a:lnTo>
                <a:lnTo>
                  <a:pt x="3703001" y="5328285"/>
                </a:lnTo>
                <a:lnTo>
                  <a:pt x="3690937" y="5318125"/>
                </a:lnTo>
                <a:lnTo>
                  <a:pt x="3680777" y="5311140"/>
                </a:lnTo>
                <a:lnTo>
                  <a:pt x="3674427" y="5306695"/>
                </a:lnTo>
                <a:lnTo>
                  <a:pt x="3671887" y="5304791"/>
                </a:lnTo>
                <a:lnTo>
                  <a:pt x="3669347" y="5303520"/>
                </a:lnTo>
                <a:lnTo>
                  <a:pt x="3662361" y="5299075"/>
                </a:lnTo>
                <a:lnTo>
                  <a:pt x="3652201" y="5292091"/>
                </a:lnTo>
                <a:lnTo>
                  <a:pt x="3639502" y="5283200"/>
                </a:lnTo>
                <a:lnTo>
                  <a:pt x="3622991" y="5273675"/>
                </a:lnTo>
                <a:lnTo>
                  <a:pt x="3605212" y="5263515"/>
                </a:lnTo>
                <a:lnTo>
                  <a:pt x="3584892" y="5252720"/>
                </a:lnTo>
                <a:lnTo>
                  <a:pt x="3563937" y="5242560"/>
                </a:lnTo>
                <a:lnTo>
                  <a:pt x="3543617" y="5232401"/>
                </a:lnTo>
                <a:lnTo>
                  <a:pt x="3522662" y="5223511"/>
                </a:lnTo>
                <a:lnTo>
                  <a:pt x="3502977" y="5215890"/>
                </a:lnTo>
                <a:lnTo>
                  <a:pt x="3485196" y="5209539"/>
                </a:lnTo>
                <a:lnTo>
                  <a:pt x="3469956" y="5204459"/>
                </a:lnTo>
                <a:lnTo>
                  <a:pt x="3458528" y="5200650"/>
                </a:lnTo>
                <a:lnTo>
                  <a:pt x="3450907" y="5198111"/>
                </a:lnTo>
                <a:lnTo>
                  <a:pt x="3448368" y="5197476"/>
                </a:lnTo>
                <a:lnTo>
                  <a:pt x="3445827" y="5196840"/>
                </a:lnTo>
                <a:lnTo>
                  <a:pt x="3438207" y="5194299"/>
                </a:lnTo>
                <a:lnTo>
                  <a:pt x="3426142" y="5191760"/>
                </a:lnTo>
                <a:lnTo>
                  <a:pt x="3410902" y="5187315"/>
                </a:lnTo>
                <a:lnTo>
                  <a:pt x="3392487" y="5183504"/>
                </a:lnTo>
                <a:lnTo>
                  <a:pt x="3372168" y="5179060"/>
                </a:lnTo>
                <a:lnTo>
                  <a:pt x="3349942" y="5175250"/>
                </a:lnTo>
                <a:lnTo>
                  <a:pt x="3326448" y="5171440"/>
                </a:lnTo>
                <a:lnTo>
                  <a:pt x="3304222" y="5168899"/>
                </a:lnTo>
                <a:lnTo>
                  <a:pt x="3281361" y="5166995"/>
                </a:lnTo>
                <a:lnTo>
                  <a:pt x="3259772" y="5165725"/>
                </a:lnTo>
                <a:lnTo>
                  <a:pt x="3240721" y="5164455"/>
                </a:lnTo>
                <a:lnTo>
                  <a:pt x="3224848" y="5164455"/>
                </a:lnTo>
                <a:lnTo>
                  <a:pt x="3212782" y="5164455"/>
                </a:lnTo>
                <a:lnTo>
                  <a:pt x="3204528" y="5164455"/>
                </a:lnTo>
                <a:lnTo>
                  <a:pt x="3201987" y="5164455"/>
                </a:lnTo>
                <a:lnTo>
                  <a:pt x="3198812" y="5164455"/>
                </a:lnTo>
                <a:lnTo>
                  <a:pt x="3190556" y="5164455"/>
                </a:lnTo>
                <a:lnTo>
                  <a:pt x="3178492" y="5165725"/>
                </a:lnTo>
                <a:lnTo>
                  <a:pt x="3162617" y="5166360"/>
                </a:lnTo>
                <a:lnTo>
                  <a:pt x="3143568" y="5168265"/>
                </a:lnTo>
                <a:lnTo>
                  <a:pt x="3122612" y="5170170"/>
                </a:lnTo>
                <a:lnTo>
                  <a:pt x="3100387" y="5172711"/>
                </a:lnTo>
                <a:lnTo>
                  <a:pt x="3077528" y="5177155"/>
                </a:lnTo>
                <a:lnTo>
                  <a:pt x="3054032" y="5180965"/>
                </a:lnTo>
                <a:lnTo>
                  <a:pt x="3032441" y="5186681"/>
                </a:lnTo>
                <a:lnTo>
                  <a:pt x="3012756" y="5191760"/>
                </a:lnTo>
                <a:lnTo>
                  <a:pt x="2993707" y="5196840"/>
                </a:lnTo>
                <a:lnTo>
                  <a:pt x="2979102" y="5201285"/>
                </a:lnTo>
                <a:lnTo>
                  <a:pt x="2967036" y="5205095"/>
                </a:lnTo>
                <a:lnTo>
                  <a:pt x="2959417" y="5207000"/>
                </a:lnTo>
                <a:lnTo>
                  <a:pt x="2957512" y="5208905"/>
                </a:lnTo>
                <a:lnTo>
                  <a:pt x="2954972" y="5209539"/>
                </a:lnTo>
                <a:lnTo>
                  <a:pt x="2947351" y="5212080"/>
                </a:lnTo>
                <a:lnTo>
                  <a:pt x="2935921" y="5215890"/>
                </a:lnTo>
                <a:lnTo>
                  <a:pt x="2921316" y="5222240"/>
                </a:lnTo>
                <a:lnTo>
                  <a:pt x="2903537" y="5229224"/>
                </a:lnTo>
                <a:lnTo>
                  <a:pt x="2884487" y="5238116"/>
                </a:lnTo>
                <a:lnTo>
                  <a:pt x="2864168" y="5247640"/>
                </a:lnTo>
                <a:lnTo>
                  <a:pt x="2843848" y="5258435"/>
                </a:lnTo>
                <a:lnTo>
                  <a:pt x="2822892" y="5269864"/>
                </a:lnTo>
                <a:lnTo>
                  <a:pt x="2803841" y="5281296"/>
                </a:lnTo>
                <a:lnTo>
                  <a:pt x="2786062" y="5292091"/>
                </a:lnTo>
                <a:lnTo>
                  <a:pt x="2770187" y="5303520"/>
                </a:lnTo>
                <a:lnTo>
                  <a:pt x="2757488" y="5312410"/>
                </a:lnTo>
                <a:lnTo>
                  <a:pt x="2747328" y="5320031"/>
                </a:lnTo>
                <a:lnTo>
                  <a:pt x="2740977" y="5324476"/>
                </a:lnTo>
                <a:lnTo>
                  <a:pt x="2739072" y="5325744"/>
                </a:lnTo>
                <a:lnTo>
                  <a:pt x="2736532" y="5328285"/>
                </a:lnTo>
                <a:lnTo>
                  <a:pt x="2730182" y="5332731"/>
                </a:lnTo>
                <a:lnTo>
                  <a:pt x="2720022" y="5340352"/>
                </a:lnTo>
                <a:lnTo>
                  <a:pt x="2707956" y="5350511"/>
                </a:lnTo>
                <a:lnTo>
                  <a:pt x="2693351" y="5363210"/>
                </a:lnTo>
                <a:lnTo>
                  <a:pt x="2678747" y="5376544"/>
                </a:lnTo>
                <a:lnTo>
                  <a:pt x="2662236" y="5392419"/>
                </a:lnTo>
                <a:lnTo>
                  <a:pt x="2645728" y="5408930"/>
                </a:lnTo>
                <a:lnTo>
                  <a:pt x="2629217" y="5426075"/>
                </a:lnTo>
                <a:lnTo>
                  <a:pt x="2614612" y="5443220"/>
                </a:lnTo>
                <a:lnTo>
                  <a:pt x="2600641" y="5459730"/>
                </a:lnTo>
                <a:lnTo>
                  <a:pt x="2589212" y="5474335"/>
                </a:lnTo>
                <a:lnTo>
                  <a:pt x="2579688" y="5487035"/>
                </a:lnTo>
                <a:lnTo>
                  <a:pt x="2572067" y="5496560"/>
                </a:lnTo>
                <a:lnTo>
                  <a:pt x="2567622" y="5503544"/>
                </a:lnTo>
                <a:lnTo>
                  <a:pt x="2565716" y="5505450"/>
                </a:lnTo>
                <a:lnTo>
                  <a:pt x="2564448" y="5508624"/>
                </a:lnTo>
                <a:lnTo>
                  <a:pt x="2560001" y="5514339"/>
                </a:lnTo>
                <a:lnTo>
                  <a:pt x="2553017" y="5524499"/>
                </a:lnTo>
                <a:lnTo>
                  <a:pt x="2544761" y="5538471"/>
                </a:lnTo>
                <a:lnTo>
                  <a:pt x="2534601" y="5554344"/>
                </a:lnTo>
                <a:lnTo>
                  <a:pt x="2523808" y="5572760"/>
                </a:lnTo>
                <a:lnTo>
                  <a:pt x="2513012" y="5592445"/>
                </a:lnTo>
                <a:lnTo>
                  <a:pt x="2502852" y="5613400"/>
                </a:lnTo>
                <a:lnTo>
                  <a:pt x="2493328" y="5633720"/>
                </a:lnTo>
                <a:lnTo>
                  <a:pt x="2484436" y="5654675"/>
                </a:lnTo>
                <a:lnTo>
                  <a:pt x="2476182" y="5674360"/>
                </a:lnTo>
                <a:lnTo>
                  <a:pt x="2469832" y="5692139"/>
                </a:lnTo>
                <a:lnTo>
                  <a:pt x="2464752" y="5706744"/>
                </a:lnTo>
                <a:lnTo>
                  <a:pt x="2460942" y="5718176"/>
                </a:lnTo>
                <a:lnTo>
                  <a:pt x="2458401" y="5725795"/>
                </a:lnTo>
                <a:lnTo>
                  <a:pt x="2457768" y="5728335"/>
                </a:lnTo>
                <a:lnTo>
                  <a:pt x="2457132" y="5731512"/>
                </a:lnTo>
                <a:lnTo>
                  <a:pt x="2454592" y="5738495"/>
                </a:lnTo>
                <a:lnTo>
                  <a:pt x="2451417" y="5750561"/>
                </a:lnTo>
                <a:lnTo>
                  <a:pt x="2447608" y="5766436"/>
                </a:lnTo>
                <a:lnTo>
                  <a:pt x="2443161" y="5784215"/>
                </a:lnTo>
                <a:lnTo>
                  <a:pt x="2438081" y="5804535"/>
                </a:lnTo>
                <a:lnTo>
                  <a:pt x="2434272" y="5827395"/>
                </a:lnTo>
                <a:lnTo>
                  <a:pt x="2431097" y="5849619"/>
                </a:lnTo>
                <a:lnTo>
                  <a:pt x="2427921" y="5873115"/>
                </a:lnTo>
                <a:lnTo>
                  <a:pt x="2426017" y="5895975"/>
                </a:lnTo>
                <a:lnTo>
                  <a:pt x="2424747" y="5916295"/>
                </a:lnTo>
                <a:lnTo>
                  <a:pt x="2424112" y="5935344"/>
                </a:lnTo>
                <a:lnTo>
                  <a:pt x="2423476" y="5951855"/>
                </a:lnTo>
                <a:lnTo>
                  <a:pt x="2423476" y="5964555"/>
                </a:lnTo>
                <a:lnTo>
                  <a:pt x="2423476" y="5972175"/>
                </a:lnTo>
                <a:lnTo>
                  <a:pt x="2423476" y="5975349"/>
                </a:lnTo>
                <a:lnTo>
                  <a:pt x="2423476" y="5977890"/>
                </a:lnTo>
                <a:lnTo>
                  <a:pt x="2424112" y="5985511"/>
                </a:lnTo>
                <a:lnTo>
                  <a:pt x="2424112" y="5998210"/>
                </a:lnTo>
                <a:lnTo>
                  <a:pt x="2425382" y="6014720"/>
                </a:lnTo>
                <a:lnTo>
                  <a:pt x="2426652" y="6033135"/>
                </a:lnTo>
                <a:lnTo>
                  <a:pt x="2428556" y="6054090"/>
                </a:lnTo>
                <a:lnTo>
                  <a:pt x="2431732" y="6076951"/>
                </a:lnTo>
                <a:lnTo>
                  <a:pt x="2435542" y="6099810"/>
                </a:lnTo>
                <a:lnTo>
                  <a:pt x="2439987" y="6122035"/>
                </a:lnTo>
                <a:lnTo>
                  <a:pt x="2444431" y="6144259"/>
                </a:lnTo>
                <a:lnTo>
                  <a:pt x="2449512" y="6164579"/>
                </a:lnTo>
                <a:lnTo>
                  <a:pt x="2454592" y="6182360"/>
                </a:lnTo>
                <a:lnTo>
                  <a:pt x="2459036" y="6198235"/>
                </a:lnTo>
                <a:lnTo>
                  <a:pt x="2462848" y="6209664"/>
                </a:lnTo>
                <a:lnTo>
                  <a:pt x="2465387" y="6216650"/>
                </a:lnTo>
                <a:lnTo>
                  <a:pt x="2466657" y="6219824"/>
                </a:lnTo>
                <a:lnTo>
                  <a:pt x="2467292" y="6222365"/>
                </a:lnTo>
                <a:lnTo>
                  <a:pt x="2469832" y="6229984"/>
                </a:lnTo>
                <a:lnTo>
                  <a:pt x="2474276" y="6241415"/>
                </a:lnTo>
                <a:lnTo>
                  <a:pt x="2479356" y="6256019"/>
                </a:lnTo>
                <a:lnTo>
                  <a:pt x="2486977" y="6273800"/>
                </a:lnTo>
                <a:lnTo>
                  <a:pt x="2495231" y="6292850"/>
                </a:lnTo>
                <a:lnTo>
                  <a:pt x="2504756" y="6312535"/>
                </a:lnTo>
                <a:lnTo>
                  <a:pt x="2516187" y="6333490"/>
                </a:lnTo>
                <a:lnTo>
                  <a:pt x="2526982" y="6353810"/>
                </a:lnTo>
                <a:lnTo>
                  <a:pt x="2538412" y="6372859"/>
                </a:lnTo>
                <a:lnTo>
                  <a:pt x="2549208" y="6391275"/>
                </a:lnTo>
                <a:lnTo>
                  <a:pt x="2560001" y="6406515"/>
                </a:lnTo>
                <a:lnTo>
                  <a:pt x="2569528" y="6420485"/>
                </a:lnTo>
                <a:lnTo>
                  <a:pt x="2576512" y="6430010"/>
                </a:lnTo>
                <a:lnTo>
                  <a:pt x="2580956" y="6436360"/>
                </a:lnTo>
                <a:lnTo>
                  <a:pt x="2582862" y="6438899"/>
                </a:lnTo>
                <a:lnTo>
                  <a:pt x="2584767" y="6440805"/>
                </a:lnTo>
                <a:lnTo>
                  <a:pt x="2589212" y="6447155"/>
                </a:lnTo>
                <a:lnTo>
                  <a:pt x="2596831" y="6456680"/>
                </a:lnTo>
                <a:lnTo>
                  <a:pt x="2606992" y="6469379"/>
                </a:lnTo>
                <a:lnTo>
                  <a:pt x="2619692" y="6483351"/>
                </a:lnTo>
                <a:lnTo>
                  <a:pt x="2633027" y="6499224"/>
                </a:lnTo>
                <a:lnTo>
                  <a:pt x="2648902" y="6515735"/>
                </a:lnTo>
                <a:lnTo>
                  <a:pt x="2665412" y="6532245"/>
                </a:lnTo>
                <a:lnTo>
                  <a:pt x="2682556" y="6548755"/>
                </a:lnTo>
                <a:lnTo>
                  <a:pt x="2699702" y="6563995"/>
                </a:lnTo>
                <a:lnTo>
                  <a:pt x="2715577" y="6576695"/>
                </a:lnTo>
                <a:lnTo>
                  <a:pt x="2730817" y="6589395"/>
                </a:lnTo>
                <a:lnTo>
                  <a:pt x="2742881" y="6598920"/>
                </a:lnTo>
                <a:lnTo>
                  <a:pt x="2753041" y="6606539"/>
                </a:lnTo>
                <a:lnTo>
                  <a:pt x="2759392" y="6610351"/>
                </a:lnTo>
                <a:lnTo>
                  <a:pt x="2761932" y="6612255"/>
                </a:lnTo>
                <a:lnTo>
                  <a:pt x="2764472" y="6614160"/>
                </a:lnTo>
                <a:lnTo>
                  <a:pt x="2770187" y="6618605"/>
                </a:lnTo>
                <a:lnTo>
                  <a:pt x="2780347" y="6625591"/>
                </a:lnTo>
                <a:lnTo>
                  <a:pt x="2794316" y="6633845"/>
                </a:lnTo>
                <a:lnTo>
                  <a:pt x="2810192" y="6644005"/>
                </a:lnTo>
                <a:lnTo>
                  <a:pt x="2828608" y="6654165"/>
                </a:lnTo>
                <a:lnTo>
                  <a:pt x="2848292" y="6665595"/>
                </a:lnTo>
                <a:lnTo>
                  <a:pt x="2869248" y="6675755"/>
                </a:lnTo>
                <a:lnTo>
                  <a:pt x="2889567" y="6685915"/>
                </a:lnTo>
                <a:lnTo>
                  <a:pt x="2910521" y="6694805"/>
                </a:lnTo>
                <a:lnTo>
                  <a:pt x="2930208" y="6703059"/>
                </a:lnTo>
                <a:lnTo>
                  <a:pt x="2947351" y="6709410"/>
                </a:lnTo>
                <a:lnTo>
                  <a:pt x="2962592" y="6714490"/>
                </a:lnTo>
                <a:lnTo>
                  <a:pt x="2974022" y="6718935"/>
                </a:lnTo>
                <a:lnTo>
                  <a:pt x="2981641" y="6720840"/>
                </a:lnTo>
                <a:lnTo>
                  <a:pt x="2984182" y="6721475"/>
                </a:lnTo>
                <a:lnTo>
                  <a:pt x="2987356" y="6722109"/>
                </a:lnTo>
                <a:lnTo>
                  <a:pt x="2994342" y="6724650"/>
                </a:lnTo>
                <a:lnTo>
                  <a:pt x="3006408" y="6728459"/>
                </a:lnTo>
                <a:lnTo>
                  <a:pt x="3021648" y="6732271"/>
                </a:lnTo>
                <a:lnTo>
                  <a:pt x="3040062" y="6736715"/>
                </a:lnTo>
                <a:lnTo>
                  <a:pt x="3060382" y="6741160"/>
                </a:lnTo>
                <a:lnTo>
                  <a:pt x="3082608" y="6745605"/>
                </a:lnTo>
                <a:lnTo>
                  <a:pt x="3105467" y="6748779"/>
                </a:lnTo>
                <a:lnTo>
                  <a:pt x="3128328" y="6751955"/>
                </a:lnTo>
                <a:lnTo>
                  <a:pt x="3151187" y="6753859"/>
                </a:lnTo>
                <a:lnTo>
                  <a:pt x="3172142" y="6755765"/>
                </a:lnTo>
                <a:lnTo>
                  <a:pt x="3191192" y="6756400"/>
                </a:lnTo>
                <a:lnTo>
                  <a:pt x="3199448" y="6756400"/>
                </a:lnTo>
                <a:lnTo>
                  <a:pt x="3207067" y="6757035"/>
                </a:lnTo>
                <a:lnTo>
                  <a:pt x="3214052" y="6757035"/>
                </a:lnTo>
                <a:lnTo>
                  <a:pt x="3219768" y="6757035"/>
                </a:lnTo>
                <a:lnTo>
                  <a:pt x="3229292" y="6757035"/>
                </a:lnTo>
                <a:lnTo>
                  <a:pt x="3236912" y="6757035"/>
                </a:lnTo>
                <a:lnTo>
                  <a:pt x="3240721" y="6757035"/>
                </a:lnTo>
                <a:lnTo>
                  <a:pt x="3242627" y="6757035"/>
                </a:lnTo>
                <a:lnTo>
                  <a:pt x="3248342" y="6757035"/>
                </a:lnTo>
                <a:lnTo>
                  <a:pt x="3265488" y="6757669"/>
                </a:lnTo>
                <a:lnTo>
                  <a:pt x="3291521" y="6758304"/>
                </a:lnTo>
                <a:lnTo>
                  <a:pt x="3325812" y="6760210"/>
                </a:lnTo>
                <a:lnTo>
                  <a:pt x="3344862" y="6761480"/>
                </a:lnTo>
                <a:lnTo>
                  <a:pt x="3366452" y="6763384"/>
                </a:lnTo>
                <a:lnTo>
                  <a:pt x="3388041" y="6765290"/>
                </a:lnTo>
                <a:lnTo>
                  <a:pt x="3410902" y="6767195"/>
                </a:lnTo>
                <a:lnTo>
                  <a:pt x="3435032" y="6770370"/>
                </a:lnTo>
                <a:lnTo>
                  <a:pt x="3459161" y="6773544"/>
                </a:lnTo>
                <a:lnTo>
                  <a:pt x="3483927" y="6777355"/>
                </a:lnTo>
                <a:lnTo>
                  <a:pt x="3508057" y="6781165"/>
                </a:lnTo>
                <a:lnTo>
                  <a:pt x="3533457" y="6786245"/>
                </a:lnTo>
                <a:lnTo>
                  <a:pt x="3557587" y="6790690"/>
                </a:lnTo>
                <a:lnTo>
                  <a:pt x="3581716" y="6795770"/>
                </a:lnTo>
                <a:lnTo>
                  <a:pt x="3605212" y="6800215"/>
                </a:lnTo>
                <a:lnTo>
                  <a:pt x="3627436" y="6805930"/>
                </a:lnTo>
                <a:lnTo>
                  <a:pt x="3649027" y="6811645"/>
                </a:lnTo>
                <a:lnTo>
                  <a:pt x="3669347" y="6816725"/>
                </a:lnTo>
                <a:lnTo>
                  <a:pt x="3689031" y="6822440"/>
                </a:lnTo>
                <a:lnTo>
                  <a:pt x="3721417" y="6831965"/>
                </a:lnTo>
                <a:lnTo>
                  <a:pt x="3746182" y="6839584"/>
                </a:lnTo>
                <a:lnTo>
                  <a:pt x="3762692" y="6844664"/>
                </a:lnTo>
                <a:lnTo>
                  <a:pt x="3768407" y="6847205"/>
                </a:lnTo>
                <a:lnTo>
                  <a:pt x="3774756" y="6849109"/>
                </a:lnTo>
                <a:lnTo>
                  <a:pt x="3789996" y="6854824"/>
                </a:lnTo>
                <a:lnTo>
                  <a:pt x="3814761" y="6863715"/>
                </a:lnTo>
                <a:lnTo>
                  <a:pt x="3847147" y="6875779"/>
                </a:lnTo>
                <a:lnTo>
                  <a:pt x="3865561" y="6883400"/>
                </a:lnTo>
                <a:lnTo>
                  <a:pt x="3884612" y="6891655"/>
                </a:lnTo>
                <a:lnTo>
                  <a:pt x="3905567" y="6899909"/>
                </a:lnTo>
                <a:lnTo>
                  <a:pt x="3926521" y="6909435"/>
                </a:lnTo>
                <a:lnTo>
                  <a:pt x="3948111" y="6919595"/>
                </a:lnTo>
                <a:lnTo>
                  <a:pt x="3969702" y="6929755"/>
                </a:lnTo>
                <a:lnTo>
                  <a:pt x="3992561" y="6941184"/>
                </a:lnTo>
                <a:lnTo>
                  <a:pt x="4015422" y="6952615"/>
                </a:lnTo>
                <a:lnTo>
                  <a:pt x="4037012" y="6964045"/>
                </a:lnTo>
                <a:lnTo>
                  <a:pt x="4059236" y="6976744"/>
                </a:lnTo>
                <a:lnTo>
                  <a:pt x="4079556" y="6988810"/>
                </a:lnTo>
                <a:lnTo>
                  <a:pt x="4100511" y="7001511"/>
                </a:lnTo>
                <a:lnTo>
                  <a:pt x="4120196" y="7012939"/>
                </a:lnTo>
                <a:lnTo>
                  <a:pt x="4139247" y="7024370"/>
                </a:lnTo>
                <a:lnTo>
                  <a:pt x="4156391" y="7036435"/>
                </a:lnTo>
                <a:lnTo>
                  <a:pt x="4172902" y="7047229"/>
                </a:lnTo>
                <a:lnTo>
                  <a:pt x="4200841" y="7066280"/>
                </a:lnTo>
                <a:lnTo>
                  <a:pt x="4223067" y="7081520"/>
                </a:lnTo>
                <a:lnTo>
                  <a:pt x="4235767" y="7091680"/>
                </a:lnTo>
                <a:lnTo>
                  <a:pt x="4240847" y="7095490"/>
                </a:lnTo>
                <a:lnTo>
                  <a:pt x="4246561" y="7098664"/>
                </a:lnTo>
                <a:lnTo>
                  <a:pt x="4259262" y="7108824"/>
                </a:lnTo>
                <a:lnTo>
                  <a:pt x="4280852" y="7125335"/>
                </a:lnTo>
                <a:lnTo>
                  <a:pt x="4306887" y="7146925"/>
                </a:lnTo>
                <a:lnTo>
                  <a:pt x="4321492" y="7159624"/>
                </a:lnTo>
                <a:lnTo>
                  <a:pt x="4338001" y="7173595"/>
                </a:lnTo>
                <a:lnTo>
                  <a:pt x="4354511" y="7187565"/>
                </a:lnTo>
                <a:lnTo>
                  <a:pt x="4371658" y="7202805"/>
                </a:lnTo>
                <a:lnTo>
                  <a:pt x="4388801" y="7219315"/>
                </a:lnTo>
                <a:lnTo>
                  <a:pt x="4406582" y="7235824"/>
                </a:lnTo>
                <a:lnTo>
                  <a:pt x="4424362" y="7253605"/>
                </a:lnTo>
                <a:lnTo>
                  <a:pt x="4442777" y="7271384"/>
                </a:lnTo>
                <a:lnTo>
                  <a:pt x="4459921" y="7289165"/>
                </a:lnTo>
                <a:lnTo>
                  <a:pt x="4477067" y="7306944"/>
                </a:lnTo>
                <a:lnTo>
                  <a:pt x="4492942" y="7325995"/>
                </a:lnTo>
                <a:lnTo>
                  <a:pt x="4508817" y="7343775"/>
                </a:lnTo>
                <a:lnTo>
                  <a:pt x="4524057" y="7360920"/>
                </a:lnTo>
                <a:lnTo>
                  <a:pt x="4538662" y="7378064"/>
                </a:lnTo>
                <a:lnTo>
                  <a:pt x="4551361" y="7394575"/>
                </a:lnTo>
                <a:lnTo>
                  <a:pt x="4564062" y="7409179"/>
                </a:lnTo>
                <a:lnTo>
                  <a:pt x="4584382" y="7437120"/>
                </a:lnTo>
                <a:lnTo>
                  <a:pt x="4600258" y="7457440"/>
                </a:lnTo>
                <a:lnTo>
                  <a:pt x="4610417" y="7471410"/>
                </a:lnTo>
                <a:lnTo>
                  <a:pt x="4614226" y="7476490"/>
                </a:lnTo>
                <a:lnTo>
                  <a:pt x="4617402" y="7481570"/>
                </a:lnTo>
                <a:lnTo>
                  <a:pt x="4626927" y="7494904"/>
                </a:lnTo>
                <a:lnTo>
                  <a:pt x="4642167" y="7517130"/>
                </a:lnTo>
                <a:lnTo>
                  <a:pt x="4660582" y="7545704"/>
                </a:lnTo>
                <a:lnTo>
                  <a:pt x="4670742" y="7562215"/>
                </a:lnTo>
                <a:lnTo>
                  <a:pt x="4682172" y="7579995"/>
                </a:lnTo>
                <a:lnTo>
                  <a:pt x="4693601" y="7599045"/>
                </a:lnTo>
                <a:lnTo>
                  <a:pt x="4705031" y="7619365"/>
                </a:lnTo>
                <a:lnTo>
                  <a:pt x="4717098" y="7639685"/>
                </a:lnTo>
                <a:lnTo>
                  <a:pt x="4728527" y="7661911"/>
                </a:lnTo>
                <a:lnTo>
                  <a:pt x="4739956" y="7683499"/>
                </a:lnTo>
                <a:lnTo>
                  <a:pt x="4751387" y="7705725"/>
                </a:lnTo>
                <a:lnTo>
                  <a:pt x="4762182" y="7728584"/>
                </a:lnTo>
                <a:lnTo>
                  <a:pt x="4772978" y="7750810"/>
                </a:lnTo>
                <a:lnTo>
                  <a:pt x="4783138" y="7773671"/>
                </a:lnTo>
                <a:lnTo>
                  <a:pt x="4793297" y="7795259"/>
                </a:lnTo>
                <a:lnTo>
                  <a:pt x="4802187" y="7816850"/>
                </a:lnTo>
                <a:lnTo>
                  <a:pt x="4810441" y="7837170"/>
                </a:lnTo>
                <a:lnTo>
                  <a:pt x="4817426" y="7856219"/>
                </a:lnTo>
                <a:lnTo>
                  <a:pt x="4824412" y="7875271"/>
                </a:lnTo>
                <a:lnTo>
                  <a:pt x="4836476" y="7907019"/>
                </a:lnTo>
                <a:lnTo>
                  <a:pt x="4844733" y="7932419"/>
                </a:lnTo>
                <a:lnTo>
                  <a:pt x="4849813" y="7948295"/>
                </a:lnTo>
                <a:lnTo>
                  <a:pt x="4851081" y="7954645"/>
                </a:lnTo>
                <a:lnTo>
                  <a:pt x="4853622" y="7960360"/>
                </a:lnTo>
                <a:lnTo>
                  <a:pt x="4858067" y="7976235"/>
                </a:lnTo>
                <a:lnTo>
                  <a:pt x="4865687" y="8001635"/>
                </a:lnTo>
                <a:lnTo>
                  <a:pt x="4874578" y="8034655"/>
                </a:lnTo>
                <a:lnTo>
                  <a:pt x="4879657" y="8054339"/>
                </a:lnTo>
                <a:lnTo>
                  <a:pt x="4884102" y="8074659"/>
                </a:lnTo>
                <a:lnTo>
                  <a:pt x="4889182" y="8095615"/>
                </a:lnTo>
                <a:lnTo>
                  <a:pt x="4894262" y="8118475"/>
                </a:lnTo>
                <a:lnTo>
                  <a:pt x="4898706" y="8142605"/>
                </a:lnTo>
                <a:lnTo>
                  <a:pt x="4903151" y="8166735"/>
                </a:lnTo>
                <a:lnTo>
                  <a:pt x="4907597" y="8191499"/>
                </a:lnTo>
                <a:lnTo>
                  <a:pt x="4911407" y="8215631"/>
                </a:lnTo>
                <a:lnTo>
                  <a:pt x="4915217" y="8240395"/>
                </a:lnTo>
                <a:lnTo>
                  <a:pt x="4917756" y="8265160"/>
                </a:lnTo>
                <a:lnTo>
                  <a:pt x="4920298" y="8289290"/>
                </a:lnTo>
                <a:lnTo>
                  <a:pt x="4922836" y="8313419"/>
                </a:lnTo>
                <a:lnTo>
                  <a:pt x="4924742" y="8336280"/>
                </a:lnTo>
                <a:lnTo>
                  <a:pt x="4926012" y="8358504"/>
                </a:lnTo>
                <a:lnTo>
                  <a:pt x="4927282" y="8378824"/>
                </a:lnTo>
                <a:lnTo>
                  <a:pt x="4927916" y="8399144"/>
                </a:lnTo>
                <a:lnTo>
                  <a:pt x="4929186" y="8432800"/>
                </a:lnTo>
                <a:lnTo>
                  <a:pt x="4929186" y="8459470"/>
                </a:lnTo>
                <a:lnTo>
                  <a:pt x="4929186" y="8475979"/>
                </a:lnTo>
                <a:lnTo>
                  <a:pt x="4929186" y="8481694"/>
                </a:lnTo>
                <a:lnTo>
                  <a:pt x="4929186" y="8488045"/>
                </a:lnTo>
                <a:lnTo>
                  <a:pt x="4929186" y="8504555"/>
                </a:lnTo>
                <a:lnTo>
                  <a:pt x="4928552" y="8531224"/>
                </a:lnTo>
                <a:lnTo>
                  <a:pt x="4926647" y="8564880"/>
                </a:lnTo>
                <a:lnTo>
                  <a:pt x="4925378" y="8584565"/>
                </a:lnTo>
                <a:lnTo>
                  <a:pt x="4924107" y="8605520"/>
                </a:lnTo>
                <a:lnTo>
                  <a:pt x="4922202" y="8627110"/>
                </a:lnTo>
                <a:lnTo>
                  <a:pt x="4919662" y="8650605"/>
                </a:lnTo>
                <a:lnTo>
                  <a:pt x="4917121" y="8674734"/>
                </a:lnTo>
                <a:lnTo>
                  <a:pt x="4914582" y="8698864"/>
                </a:lnTo>
                <a:lnTo>
                  <a:pt x="4910137" y="8723630"/>
                </a:lnTo>
                <a:lnTo>
                  <a:pt x="4906961" y="8747760"/>
                </a:lnTo>
                <a:lnTo>
                  <a:pt x="4901882" y="8772525"/>
                </a:lnTo>
                <a:lnTo>
                  <a:pt x="4898071" y="8797290"/>
                </a:lnTo>
                <a:lnTo>
                  <a:pt x="4892991" y="8821419"/>
                </a:lnTo>
                <a:lnTo>
                  <a:pt x="4887911" y="8844915"/>
                </a:lnTo>
                <a:lnTo>
                  <a:pt x="4882196" y="8867139"/>
                </a:lnTo>
                <a:lnTo>
                  <a:pt x="4877116" y="8888730"/>
                </a:lnTo>
                <a:lnTo>
                  <a:pt x="4872036" y="8909050"/>
                </a:lnTo>
                <a:lnTo>
                  <a:pt x="4866321" y="8927464"/>
                </a:lnTo>
                <a:lnTo>
                  <a:pt x="4856797" y="8961120"/>
                </a:lnTo>
                <a:lnTo>
                  <a:pt x="4849177" y="8985885"/>
                </a:lnTo>
                <a:lnTo>
                  <a:pt x="4843462" y="9002395"/>
                </a:lnTo>
                <a:lnTo>
                  <a:pt x="4842191" y="9008110"/>
                </a:lnTo>
                <a:lnTo>
                  <a:pt x="4840287" y="9014459"/>
                </a:lnTo>
                <a:lnTo>
                  <a:pt x="4834572" y="9029699"/>
                </a:lnTo>
                <a:lnTo>
                  <a:pt x="4825682" y="9055099"/>
                </a:lnTo>
                <a:lnTo>
                  <a:pt x="4813617" y="9086850"/>
                </a:lnTo>
                <a:lnTo>
                  <a:pt x="4805997" y="9105264"/>
                </a:lnTo>
                <a:lnTo>
                  <a:pt x="4798377" y="9124315"/>
                </a:lnTo>
                <a:lnTo>
                  <a:pt x="4789487" y="9145270"/>
                </a:lnTo>
                <a:lnTo>
                  <a:pt x="4780596" y="9166224"/>
                </a:lnTo>
                <a:lnTo>
                  <a:pt x="4770436" y="9188450"/>
                </a:lnTo>
                <a:lnTo>
                  <a:pt x="4760276" y="9210040"/>
                </a:lnTo>
                <a:lnTo>
                  <a:pt x="4748847" y="9232899"/>
                </a:lnTo>
                <a:lnTo>
                  <a:pt x="4737417" y="9255125"/>
                </a:lnTo>
                <a:lnTo>
                  <a:pt x="4725986" y="9276715"/>
                </a:lnTo>
                <a:lnTo>
                  <a:pt x="4713287" y="9298939"/>
                </a:lnTo>
                <a:lnTo>
                  <a:pt x="4701858" y="9319894"/>
                </a:lnTo>
                <a:lnTo>
                  <a:pt x="4689156" y="9340850"/>
                </a:lnTo>
                <a:lnTo>
                  <a:pt x="4677727" y="9360534"/>
                </a:lnTo>
                <a:lnTo>
                  <a:pt x="4666298" y="9379584"/>
                </a:lnTo>
                <a:lnTo>
                  <a:pt x="4654231" y="9396730"/>
                </a:lnTo>
                <a:lnTo>
                  <a:pt x="4643436" y="9413240"/>
                </a:lnTo>
                <a:lnTo>
                  <a:pt x="4624386" y="9441814"/>
                </a:lnTo>
                <a:lnTo>
                  <a:pt x="4609146" y="9463405"/>
                </a:lnTo>
                <a:lnTo>
                  <a:pt x="4599622" y="9477374"/>
                </a:lnTo>
                <a:lnTo>
                  <a:pt x="4595177" y="9481819"/>
                </a:lnTo>
                <a:lnTo>
                  <a:pt x="4592001" y="9486899"/>
                </a:lnTo>
                <a:lnTo>
                  <a:pt x="4581842" y="9500235"/>
                </a:lnTo>
                <a:lnTo>
                  <a:pt x="4565968" y="9521190"/>
                </a:lnTo>
                <a:lnTo>
                  <a:pt x="4545013" y="9547859"/>
                </a:lnTo>
                <a:lnTo>
                  <a:pt x="4531676" y="9563099"/>
                </a:lnTo>
                <a:lnTo>
                  <a:pt x="4518342" y="9578974"/>
                </a:lnTo>
                <a:lnTo>
                  <a:pt x="4504372" y="9595485"/>
                </a:lnTo>
                <a:lnTo>
                  <a:pt x="4488497" y="9612630"/>
                </a:lnTo>
                <a:lnTo>
                  <a:pt x="4472622" y="9630410"/>
                </a:lnTo>
                <a:lnTo>
                  <a:pt x="4455477" y="9648826"/>
                </a:lnTo>
                <a:lnTo>
                  <a:pt x="4438332" y="9666605"/>
                </a:lnTo>
                <a:lnTo>
                  <a:pt x="4420551" y="9683750"/>
                </a:lnTo>
                <a:lnTo>
                  <a:pt x="4402772" y="9701530"/>
                </a:lnTo>
                <a:lnTo>
                  <a:pt x="4384991" y="9718675"/>
                </a:lnTo>
                <a:lnTo>
                  <a:pt x="4366578" y="9735184"/>
                </a:lnTo>
                <a:lnTo>
                  <a:pt x="4349431" y="9750424"/>
                </a:lnTo>
                <a:lnTo>
                  <a:pt x="4331652" y="9765664"/>
                </a:lnTo>
                <a:lnTo>
                  <a:pt x="4314507" y="9780270"/>
                </a:lnTo>
                <a:lnTo>
                  <a:pt x="4298631" y="9792970"/>
                </a:lnTo>
                <a:lnTo>
                  <a:pt x="4283391" y="9805670"/>
                </a:lnTo>
                <a:lnTo>
                  <a:pt x="4256087" y="9826626"/>
                </a:lnTo>
                <a:lnTo>
                  <a:pt x="4235132" y="9842499"/>
                </a:lnTo>
                <a:lnTo>
                  <a:pt x="4221796" y="9852659"/>
                </a:lnTo>
                <a:lnTo>
                  <a:pt x="4216081" y="9856470"/>
                </a:lnTo>
                <a:lnTo>
                  <a:pt x="4211636" y="9859645"/>
                </a:lnTo>
                <a:lnTo>
                  <a:pt x="4197667" y="9869170"/>
                </a:lnTo>
                <a:lnTo>
                  <a:pt x="4175441" y="9884410"/>
                </a:lnTo>
                <a:lnTo>
                  <a:pt x="4147502" y="9902824"/>
                </a:lnTo>
                <a:lnTo>
                  <a:pt x="4130991" y="9913619"/>
                </a:lnTo>
                <a:lnTo>
                  <a:pt x="4113212" y="9925050"/>
                </a:lnTo>
                <a:lnTo>
                  <a:pt x="4094161" y="9936480"/>
                </a:lnTo>
                <a:lnTo>
                  <a:pt x="4074476" y="9947910"/>
                </a:lnTo>
                <a:lnTo>
                  <a:pt x="4053521" y="9959974"/>
                </a:lnTo>
                <a:lnTo>
                  <a:pt x="4031932" y="9971405"/>
                </a:lnTo>
                <a:lnTo>
                  <a:pt x="4009707" y="9983470"/>
                </a:lnTo>
                <a:lnTo>
                  <a:pt x="3987481" y="9994899"/>
                </a:lnTo>
                <a:lnTo>
                  <a:pt x="3965257" y="10005694"/>
                </a:lnTo>
                <a:lnTo>
                  <a:pt x="3942396" y="10016490"/>
                </a:lnTo>
                <a:lnTo>
                  <a:pt x="3920807" y="10027285"/>
                </a:lnTo>
                <a:lnTo>
                  <a:pt x="3898582" y="10036810"/>
                </a:lnTo>
                <a:lnTo>
                  <a:pt x="3877627" y="10045699"/>
                </a:lnTo>
                <a:lnTo>
                  <a:pt x="3856671" y="10053955"/>
                </a:lnTo>
                <a:lnTo>
                  <a:pt x="3836987" y="10061574"/>
                </a:lnTo>
                <a:lnTo>
                  <a:pt x="3818572" y="10067925"/>
                </a:lnTo>
                <a:lnTo>
                  <a:pt x="3786187" y="10080624"/>
                </a:lnTo>
                <a:lnTo>
                  <a:pt x="3761422" y="10088880"/>
                </a:lnTo>
                <a:lnTo>
                  <a:pt x="3744911" y="10094595"/>
                </a:lnTo>
                <a:lnTo>
                  <a:pt x="3739196" y="10095864"/>
                </a:lnTo>
                <a:lnTo>
                  <a:pt x="3733481" y="10097770"/>
                </a:lnTo>
                <a:lnTo>
                  <a:pt x="3717607" y="10103485"/>
                </a:lnTo>
                <a:lnTo>
                  <a:pt x="3692207" y="10109835"/>
                </a:lnTo>
                <a:lnTo>
                  <a:pt x="3658551" y="10119360"/>
                </a:lnTo>
                <a:lnTo>
                  <a:pt x="3640137" y="10124440"/>
                </a:lnTo>
                <a:lnTo>
                  <a:pt x="3619182" y="10129520"/>
                </a:lnTo>
                <a:lnTo>
                  <a:pt x="3598227" y="10134600"/>
                </a:lnTo>
                <a:lnTo>
                  <a:pt x="3575367" y="10139680"/>
                </a:lnTo>
                <a:lnTo>
                  <a:pt x="3551236" y="10144125"/>
                </a:lnTo>
                <a:lnTo>
                  <a:pt x="3527742" y="10148570"/>
                </a:lnTo>
                <a:lnTo>
                  <a:pt x="3502977" y="10153014"/>
                </a:lnTo>
                <a:lnTo>
                  <a:pt x="3478212" y="10156824"/>
                </a:lnTo>
                <a:lnTo>
                  <a:pt x="3453448" y="10160635"/>
                </a:lnTo>
                <a:lnTo>
                  <a:pt x="3428681" y="10163810"/>
                </a:lnTo>
                <a:lnTo>
                  <a:pt x="3404552" y="10166350"/>
                </a:lnTo>
                <a:lnTo>
                  <a:pt x="3381057" y="10168890"/>
                </a:lnTo>
                <a:lnTo>
                  <a:pt x="3358196" y="10170795"/>
                </a:lnTo>
                <a:lnTo>
                  <a:pt x="3335337" y="10172699"/>
                </a:lnTo>
                <a:lnTo>
                  <a:pt x="3315017" y="10173970"/>
                </a:lnTo>
                <a:lnTo>
                  <a:pt x="3295968" y="10174605"/>
                </a:lnTo>
                <a:lnTo>
                  <a:pt x="3265488" y="10175875"/>
                </a:lnTo>
                <a:lnTo>
                  <a:pt x="3241356" y="10176510"/>
                </a:lnTo>
                <a:lnTo>
                  <a:pt x="3224212" y="10176510"/>
                </a:lnTo>
                <a:lnTo>
                  <a:pt x="3215956" y="10176510"/>
                </a:lnTo>
                <a:lnTo>
                  <a:pt x="3213417" y="10176510"/>
                </a:lnTo>
                <a:lnTo>
                  <a:pt x="3205161" y="10176510"/>
                </a:lnTo>
                <a:lnTo>
                  <a:pt x="3193097" y="10177144"/>
                </a:lnTo>
                <a:lnTo>
                  <a:pt x="3177222" y="10177779"/>
                </a:lnTo>
                <a:lnTo>
                  <a:pt x="3158172" y="10178414"/>
                </a:lnTo>
                <a:lnTo>
                  <a:pt x="3136582" y="10180955"/>
                </a:lnTo>
                <a:lnTo>
                  <a:pt x="3114356" y="10183494"/>
                </a:lnTo>
                <a:lnTo>
                  <a:pt x="3091497" y="10186670"/>
                </a:lnTo>
                <a:lnTo>
                  <a:pt x="3068636" y="10191115"/>
                </a:lnTo>
                <a:lnTo>
                  <a:pt x="3047048" y="10194925"/>
                </a:lnTo>
                <a:lnTo>
                  <a:pt x="3026092" y="10200005"/>
                </a:lnTo>
                <a:lnTo>
                  <a:pt x="3007676" y="10204450"/>
                </a:lnTo>
                <a:lnTo>
                  <a:pt x="2992436" y="10209530"/>
                </a:lnTo>
                <a:lnTo>
                  <a:pt x="2981008" y="10212704"/>
                </a:lnTo>
                <a:lnTo>
                  <a:pt x="2973387" y="10215245"/>
                </a:lnTo>
                <a:lnTo>
                  <a:pt x="2970848" y="10216515"/>
                </a:lnTo>
                <a:lnTo>
                  <a:pt x="2967672" y="10217150"/>
                </a:lnTo>
                <a:lnTo>
                  <a:pt x="2960052" y="10219690"/>
                </a:lnTo>
                <a:lnTo>
                  <a:pt x="2949257" y="10223499"/>
                </a:lnTo>
                <a:lnTo>
                  <a:pt x="2934017" y="10229214"/>
                </a:lnTo>
                <a:lnTo>
                  <a:pt x="2916236" y="10236200"/>
                </a:lnTo>
                <a:lnTo>
                  <a:pt x="2897187" y="10244454"/>
                </a:lnTo>
                <a:lnTo>
                  <a:pt x="2876867" y="10253346"/>
                </a:lnTo>
                <a:lnTo>
                  <a:pt x="2855912" y="10264139"/>
                </a:lnTo>
                <a:lnTo>
                  <a:pt x="2835592" y="10274934"/>
                </a:lnTo>
                <a:lnTo>
                  <a:pt x="2816542" y="10286365"/>
                </a:lnTo>
                <a:lnTo>
                  <a:pt x="2797492" y="10297160"/>
                </a:lnTo>
                <a:lnTo>
                  <a:pt x="2782252" y="10307320"/>
                </a:lnTo>
                <a:lnTo>
                  <a:pt x="2768916" y="10316210"/>
                </a:lnTo>
                <a:lnTo>
                  <a:pt x="2758756" y="10323195"/>
                </a:lnTo>
                <a:lnTo>
                  <a:pt x="2752408" y="10328275"/>
                </a:lnTo>
                <a:lnTo>
                  <a:pt x="2750502" y="10329544"/>
                </a:lnTo>
                <a:lnTo>
                  <a:pt x="2747961" y="10330814"/>
                </a:lnTo>
                <a:lnTo>
                  <a:pt x="2741612" y="10335894"/>
                </a:lnTo>
                <a:lnTo>
                  <a:pt x="2732088" y="10343515"/>
                </a:lnTo>
                <a:lnTo>
                  <a:pt x="2718752" y="10353675"/>
                </a:lnTo>
                <a:lnTo>
                  <a:pt x="2704782" y="10365104"/>
                </a:lnTo>
                <a:lnTo>
                  <a:pt x="2688907" y="10379710"/>
                </a:lnTo>
                <a:lnTo>
                  <a:pt x="2672396" y="10394950"/>
                </a:lnTo>
                <a:lnTo>
                  <a:pt x="2655252" y="10410824"/>
                </a:lnTo>
                <a:lnTo>
                  <a:pt x="2639377" y="10427334"/>
                </a:lnTo>
                <a:lnTo>
                  <a:pt x="2623502" y="10444480"/>
                </a:lnTo>
                <a:lnTo>
                  <a:pt x="2610168" y="10460355"/>
                </a:lnTo>
                <a:lnTo>
                  <a:pt x="2598102" y="10474960"/>
                </a:lnTo>
                <a:lnTo>
                  <a:pt x="2587942" y="10487659"/>
                </a:lnTo>
                <a:lnTo>
                  <a:pt x="2580321" y="10497819"/>
                </a:lnTo>
                <a:lnTo>
                  <a:pt x="2576512" y="10503534"/>
                </a:lnTo>
                <a:lnTo>
                  <a:pt x="2573972" y="10506710"/>
                </a:lnTo>
                <a:lnTo>
                  <a:pt x="2572702" y="10508614"/>
                </a:lnTo>
                <a:lnTo>
                  <a:pt x="2568257" y="10514965"/>
                </a:lnTo>
                <a:lnTo>
                  <a:pt x="2561272" y="10525125"/>
                </a:lnTo>
                <a:lnTo>
                  <a:pt x="2552382" y="10537826"/>
                </a:lnTo>
                <a:lnTo>
                  <a:pt x="2542222" y="10554334"/>
                </a:lnTo>
                <a:lnTo>
                  <a:pt x="2530792" y="10572115"/>
                </a:lnTo>
                <a:lnTo>
                  <a:pt x="2519996" y="10592435"/>
                </a:lnTo>
                <a:lnTo>
                  <a:pt x="2509201" y="10612755"/>
                </a:lnTo>
                <a:lnTo>
                  <a:pt x="2499041" y="10633075"/>
                </a:lnTo>
                <a:lnTo>
                  <a:pt x="2489516" y="10654030"/>
                </a:lnTo>
                <a:lnTo>
                  <a:pt x="2481897" y="10673080"/>
                </a:lnTo>
                <a:lnTo>
                  <a:pt x="2474912" y="10690859"/>
                </a:lnTo>
                <a:lnTo>
                  <a:pt x="2469196" y="10705464"/>
                </a:lnTo>
                <a:lnTo>
                  <a:pt x="2465387" y="10716894"/>
                </a:lnTo>
                <a:lnTo>
                  <a:pt x="2462212" y="10724515"/>
                </a:lnTo>
                <a:lnTo>
                  <a:pt x="2461577" y="10727054"/>
                </a:lnTo>
                <a:lnTo>
                  <a:pt x="2460942" y="10730230"/>
                </a:lnTo>
                <a:lnTo>
                  <a:pt x="2458401" y="10737850"/>
                </a:lnTo>
                <a:lnTo>
                  <a:pt x="2454592" y="10749280"/>
                </a:lnTo>
                <a:lnTo>
                  <a:pt x="2450782" y="10764520"/>
                </a:lnTo>
                <a:lnTo>
                  <a:pt x="2445702" y="10782934"/>
                </a:lnTo>
                <a:lnTo>
                  <a:pt x="2441257" y="10803254"/>
                </a:lnTo>
                <a:lnTo>
                  <a:pt x="2436812" y="10825480"/>
                </a:lnTo>
                <a:lnTo>
                  <a:pt x="2433001" y="10847704"/>
                </a:lnTo>
                <a:lnTo>
                  <a:pt x="2429192" y="10871200"/>
                </a:lnTo>
                <a:lnTo>
                  <a:pt x="2427288" y="10893426"/>
                </a:lnTo>
                <a:lnTo>
                  <a:pt x="2425382" y="10914379"/>
                </a:lnTo>
                <a:lnTo>
                  <a:pt x="2424747" y="10933430"/>
                </a:lnTo>
                <a:lnTo>
                  <a:pt x="2424112" y="10949306"/>
                </a:lnTo>
                <a:lnTo>
                  <a:pt x="2423476" y="10962005"/>
                </a:lnTo>
                <a:lnTo>
                  <a:pt x="2423476" y="10970259"/>
                </a:lnTo>
                <a:lnTo>
                  <a:pt x="2423476" y="10972800"/>
                </a:lnTo>
                <a:lnTo>
                  <a:pt x="0" y="10972800"/>
                </a:lnTo>
                <a:close/>
              </a:path>
            </a:pathLst>
          </a:custGeom>
          <a:solidFill>
            <a:schemeClr val="bg1">
              <a:lumMod val="95000"/>
              <a:alpha val="20000"/>
            </a:schemeClr>
          </a:solidFill>
          <a:effectLst>
            <a:outerShdw blurRad="990600" dist="330200" dir="2700000" sx="97000" sy="97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2971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5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2971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767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52EC6C5B-C64C-4F95-82A1-D80FE1BFFE08}"/>
              </a:ext>
            </a:extLst>
          </p:cNvPr>
          <p:cNvSpPr/>
          <p:nvPr userDrawn="1"/>
        </p:nvSpPr>
        <p:spPr>
          <a:xfrm>
            <a:off x="5028258" y="1003248"/>
            <a:ext cx="4898103" cy="4890530"/>
          </a:xfrm>
          <a:prstGeom prst="ellipse">
            <a:avLst/>
          </a:prstGeom>
          <a:solidFill>
            <a:srgbClr val="EFE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F17B3A5-EA1B-4370-89D6-69699DF2E781}"/>
              </a:ext>
            </a:extLst>
          </p:cNvPr>
          <p:cNvSpPr/>
          <p:nvPr userDrawn="1"/>
        </p:nvSpPr>
        <p:spPr>
          <a:xfrm>
            <a:off x="9191867" y="398957"/>
            <a:ext cx="1132280" cy="1130529"/>
          </a:xfrm>
          <a:prstGeom prst="ellipse">
            <a:avLst/>
          </a:prstGeom>
          <a:solidFill>
            <a:srgbClr val="EFEFFF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FF488E4-4B12-491B-847B-9EFF27AF1B43}"/>
              </a:ext>
            </a:extLst>
          </p:cNvPr>
          <p:cNvSpPr/>
          <p:nvPr userDrawn="1"/>
        </p:nvSpPr>
        <p:spPr>
          <a:xfrm>
            <a:off x="10516873" y="857250"/>
            <a:ext cx="507330" cy="506546"/>
          </a:xfrm>
          <a:prstGeom prst="ellipse">
            <a:avLst/>
          </a:prstGeom>
          <a:solidFill>
            <a:srgbClr val="EFEFFF">
              <a:alpha val="4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763D6D3-559F-4ED0-9B2D-210F00E368C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56060" y="3764601"/>
            <a:ext cx="2507661" cy="2503784"/>
          </a:xfrm>
          <a:custGeom>
            <a:avLst/>
            <a:gdLst>
              <a:gd name="connsiteX0" fmla="*/ 2003027 w 4006054"/>
              <a:gd name="connsiteY0" fmla="*/ 0 h 4006054"/>
              <a:gd name="connsiteX1" fmla="*/ 4006054 w 4006054"/>
              <a:gd name="connsiteY1" fmla="*/ 2003027 h 4006054"/>
              <a:gd name="connsiteX2" fmla="*/ 2003027 w 4006054"/>
              <a:gd name="connsiteY2" fmla="*/ 4006054 h 4006054"/>
              <a:gd name="connsiteX3" fmla="*/ 0 w 4006054"/>
              <a:gd name="connsiteY3" fmla="*/ 2003027 h 4006054"/>
              <a:gd name="connsiteX4" fmla="*/ 2003027 w 4006054"/>
              <a:gd name="connsiteY4" fmla="*/ 0 h 4006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06054" h="4006054">
                <a:moveTo>
                  <a:pt x="2003027" y="0"/>
                </a:moveTo>
                <a:cubicBezTo>
                  <a:pt x="3109268" y="0"/>
                  <a:pt x="4006054" y="896786"/>
                  <a:pt x="4006054" y="2003027"/>
                </a:cubicBezTo>
                <a:cubicBezTo>
                  <a:pt x="4006054" y="3109268"/>
                  <a:pt x="3109268" y="4006054"/>
                  <a:pt x="2003027" y="4006054"/>
                </a:cubicBezTo>
                <a:cubicBezTo>
                  <a:pt x="896786" y="4006054"/>
                  <a:pt x="0" y="3109268"/>
                  <a:pt x="0" y="2003027"/>
                </a:cubicBezTo>
                <a:cubicBezTo>
                  <a:pt x="0" y="896786"/>
                  <a:pt x="896786" y="0"/>
                  <a:pt x="2003027" y="0"/>
                </a:cubicBezTo>
                <a:close/>
              </a:path>
            </a:pathLst>
          </a:custGeom>
          <a:solidFill>
            <a:schemeClr val="bg1">
              <a:lumMod val="95000"/>
              <a:alpha val="20000"/>
            </a:schemeClr>
          </a:solidFill>
          <a:effectLst>
            <a:outerShdw blurRad="1143000" dist="952500" dir="5400000" sx="85000" sy="85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2971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5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2971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BEFF3C9-CF87-4514-B956-98A8C593B47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118896" y="1926759"/>
            <a:ext cx="2651642" cy="2647543"/>
          </a:xfrm>
          <a:custGeom>
            <a:avLst/>
            <a:gdLst>
              <a:gd name="connsiteX0" fmla="*/ 2118034 w 4236068"/>
              <a:gd name="connsiteY0" fmla="*/ 0 h 4236068"/>
              <a:gd name="connsiteX1" fmla="*/ 4236068 w 4236068"/>
              <a:gd name="connsiteY1" fmla="*/ 2118034 h 4236068"/>
              <a:gd name="connsiteX2" fmla="*/ 2118034 w 4236068"/>
              <a:gd name="connsiteY2" fmla="*/ 4236068 h 4236068"/>
              <a:gd name="connsiteX3" fmla="*/ 0 w 4236068"/>
              <a:gd name="connsiteY3" fmla="*/ 2118034 h 4236068"/>
              <a:gd name="connsiteX4" fmla="*/ 2118034 w 4236068"/>
              <a:gd name="connsiteY4" fmla="*/ 0 h 4236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36068" h="4236068">
                <a:moveTo>
                  <a:pt x="2118034" y="0"/>
                </a:moveTo>
                <a:cubicBezTo>
                  <a:pt x="3287792" y="0"/>
                  <a:pt x="4236068" y="948276"/>
                  <a:pt x="4236068" y="2118034"/>
                </a:cubicBezTo>
                <a:cubicBezTo>
                  <a:pt x="4236068" y="3287792"/>
                  <a:pt x="3287792" y="4236068"/>
                  <a:pt x="2118034" y="4236068"/>
                </a:cubicBezTo>
                <a:cubicBezTo>
                  <a:pt x="948276" y="4236068"/>
                  <a:pt x="0" y="3287792"/>
                  <a:pt x="0" y="2118034"/>
                </a:cubicBezTo>
                <a:cubicBezTo>
                  <a:pt x="0" y="948276"/>
                  <a:pt x="948276" y="0"/>
                  <a:pt x="2118034" y="0"/>
                </a:cubicBezTo>
                <a:close/>
              </a:path>
            </a:pathLst>
          </a:custGeom>
          <a:solidFill>
            <a:schemeClr val="bg1">
              <a:lumMod val="95000"/>
              <a:alpha val="20000"/>
            </a:schemeClr>
          </a:solidFill>
          <a:effectLst>
            <a:outerShdw blurRad="1143000" dist="952500" dir="5400000" sx="85000" sy="85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2971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5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2971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0D8F09A-214A-4018-B370-339165D2766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916730" y="523413"/>
            <a:ext cx="3202166" cy="3197215"/>
          </a:xfrm>
          <a:custGeom>
            <a:avLst/>
            <a:gdLst>
              <a:gd name="connsiteX0" fmla="*/ 2557772 w 5115544"/>
              <a:gd name="connsiteY0" fmla="*/ 0 h 5115544"/>
              <a:gd name="connsiteX1" fmla="*/ 5115544 w 5115544"/>
              <a:gd name="connsiteY1" fmla="*/ 2557772 h 5115544"/>
              <a:gd name="connsiteX2" fmla="*/ 2557772 w 5115544"/>
              <a:gd name="connsiteY2" fmla="*/ 5115544 h 5115544"/>
              <a:gd name="connsiteX3" fmla="*/ 0 w 5115544"/>
              <a:gd name="connsiteY3" fmla="*/ 2557772 h 5115544"/>
              <a:gd name="connsiteX4" fmla="*/ 2557772 w 5115544"/>
              <a:gd name="connsiteY4" fmla="*/ 0 h 5115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15544" h="5115544">
                <a:moveTo>
                  <a:pt x="2557772" y="0"/>
                </a:moveTo>
                <a:cubicBezTo>
                  <a:pt x="3970390" y="0"/>
                  <a:pt x="5115544" y="1145154"/>
                  <a:pt x="5115544" y="2557772"/>
                </a:cubicBezTo>
                <a:cubicBezTo>
                  <a:pt x="5115544" y="3970390"/>
                  <a:pt x="3970390" y="5115544"/>
                  <a:pt x="2557772" y="5115544"/>
                </a:cubicBezTo>
                <a:cubicBezTo>
                  <a:pt x="1145154" y="5115544"/>
                  <a:pt x="0" y="3970390"/>
                  <a:pt x="0" y="2557772"/>
                </a:cubicBezTo>
                <a:cubicBezTo>
                  <a:pt x="0" y="1145154"/>
                  <a:pt x="1145154" y="0"/>
                  <a:pt x="2557772" y="0"/>
                </a:cubicBezTo>
                <a:close/>
              </a:path>
            </a:pathLst>
          </a:custGeom>
          <a:solidFill>
            <a:schemeClr val="bg1">
              <a:lumMod val="95000"/>
              <a:alpha val="20000"/>
            </a:schemeClr>
          </a:solidFill>
          <a:effectLst>
            <a:outerShdw blurRad="1143000" dist="952500" dir="5400000" sx="85000" sy="85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2971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5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2971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3397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1" grpId="0" animBg="1"/>
      <p:bldP spid="10" grpId="0" animBg="1"/>
      <p:bldP spid="9" grpId="0" animBg="1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E4CC157-7AD2-46AF-AAAE-460020CC4DB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1"/>
            <a:ext cx="6658689" cy="6857999"/>
          </a:xfrm>
          <a:custGeom>
            <a:avLst/>
            <a:gdLst>
              <a:gd name="connsiteX0" fmla="*/ 0 w 10637429"/>
              <a:gd name="connsiteY0" fmla="*/ 0 h 10972799"/>
              <a:gd name="connsiteX1" fmla="*/ 8299898 w 10637429"/>
              <a:gd name="connsiteY1" fmla="*/ 0 h 10972799"/>
              <a:gd name="connsiteX2" fmla="*/ 8247674 w 10637429"/>
              <a:gd name="connsiteY2" fmla="*/ 183907 h 10972799"/>
              <a:gd name="connsiteX3" fmla="*/ 7863839 w 10637429"/>
              <a:gd name="connsiteY3" fmla="*/ 3230878 h 10972799"/>
              <a:gd name="connsiteX4" fmla="*/ 10285957 w 10637429"/>
              <a:gd name="connsiteY4" fmla="*/ 10525546 h 10972799"/>
              <a:gd name="connsiteX5" fmla="*/ 10637429 w 10637429"/>
              <a:gd name="connsiteY5" fmla="*/ 10972799 h 10972799"/>
              <a:gd name="connsiteX6" fmla="*/ 0 w 10637429"/>
              <a:gd name="connsiteY6" fmla="*/ 10972799 h 10972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637429" h="10972799">
                <a:moveTo>
                  <a:pt x="0" y="0"/>
                </a:moveTo>
                <a:lnTo>
                  <a:pt x="8299898" y="0"/>
                </a:lnTo>
                <a:lnTo>
                  <a:pt x="8247674" y="183907"/>
                </a:lnTo>
                <a:cubicBezTo>
                  <a:pt x="7997103" y="1157798"/>
                  <a:pt x="7863839" y="2178776"/>
                  <a:pt x="7863839" y="3230878"/>
                </a:cubicBezTo>
                <a:cubicBezTo>
                  <a:pt x="7863839" y="5966345"/>
                  <a:pt x="8764711" y="8491401"/>
                  <a:pt x="10285957" y="10525546"/>
                </a:cubicBezTo>
                <a:lnTo>
                  <a:pt x="10637429" y="10972799"/>
                </a:lnTo>
                <a:lnTo>
                  <a:pt x="0" y="10972799"/>
                </a:lnTo>
                <a:close/>
              </a:path>
            </a:pathLst>
          </a:custGeom>
          <a:solidFill>
            <a:schemeClr val="bg1">
              <a:lumMod val="95000"/>
              <a:alpha val="2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25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3516096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10606C0-70AE-486A-8944-596CE4CC15E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446154" y="728213"/>
            <a:ext cx="6745847" cy="5333204"/>
          </a:xfrm>
          <a:custGeom>
            <a:avLst/>
            <a:gdLst>
              <a:gd name="connsiteX0" fmla="*/ 3193035 w 6745847"/>
              <a:gd name="connsiteY0" fmla="*/ 511 h 5333204"/>
              <a:gd name="connsiteX1" fmla="*/ 6566205 w 6745847"/>
              <a:gd name="connsiteY1" fmla="*/ 2226128 h 5333204"/>
              <a:gd name="connsiteX2" fmla="*/ 6745847 w 6745847"/>
              <a:gd name="connsiteY2" fmla="*/ 2260123 h 5333204"/>
              <a:gd name="connsiteX3" fmla="*/ 6745847 w 6745847"/>
              <a:gd name="connsiteY3" fmla="*/ 5179761 h 5333204"/>
              <a:gd name="connsiteX4" fmla="*/ 1890249 w 6745847"/>
              <a:gd name="connsiteY4" fmla="*/ 4816906 h 5333204"/>
              <a:gd name="connsiteX5" fmla="*/ 2959169 w 6745847"/>
              <a:gd name="connsiteY5" fmla="*/ 53709 h 5333204"/>
              <a:gd name="connsiteX6" fmla="*/ 3193035 w 6745847"/>
              <a:gd name="connsiteY6" fmla="*/ 511 h 533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45847" h="5333204">
                <a:moveTo>
                  <a:pt x="3193035" y="511"/>
                </a:moveTo>
                <a:cubicBezTo>
                  <a:pt x="3992734" y="36409"/>
                  <a:pt x="5226983" y="1954632"/>
                  <a:pt x="6566205" y="2226128"/>
                </a:cubicBezTo>
                <a:lnTo>
                  <a:pt x="6745847" y="2260123"/>
                </a:lnTo>
                <a:lnTo>
                  <a:pt x="6745847" y="5179761"/>
                </a:lnTo>
                <a:cubicBezTo>
                  <a:pt x="5936580" y="5605891"/>
                  <a:pt x="2625941" y="5031857"/>
                  <a:pt x="1890249" y="4816906"/>
                </a:cubicBezTo>
                <a:cubicBezTo>
                  <a:pt x="-2580796" y="3510577"/>
                  <a:pt x="2179843" y="485505"/>
                  <a:pt x="2959169" y="53709"/>
                </a:cubicBezTo>
                <a:cubicBezTo>
                  <a:pt x="3032231" y="13228"/>
                  <a:pt x="3110308" y="-3202"/>
                  <a:pt x="3193035" y="511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997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567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1DE6400-EC87-4146-9D5F-E21589A6346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524000" y="2989285"/>
            <a:ext cx="9601200" cy="1958072"/>
          </a:xfrm>
          <a:custGeom>
            <a:avLst/>
            <a:gdLst>
              <a:gd name="connsiteX0" fmla="*/ 979036 w 9601200"/>
              <a:gd name="connsiteY0" fmla="*/ 0 h 1958072"/>
              <a:gd name="connsiteX1" fmla="*/ 8622164 w 9601200"/>
              <a:gd name="connsiteY1" fmla="*/ 0 h 1958072"/>
              <a:gd name="connsiteX2" fmla="*/ 9601200 w 9601200"/>
              <a:gd name="connsiteY2" fmla="*/ 979036 h 1958072"/>
              <a:gd name="connsiteX3" fmla="*/ 8622164 w 9601200"/>
              <a:gd name="connsiteY3" fmla="*/ 1958072 h 1958072"/>
              <a:gd name="connsiteX4" fmla="*/ 979036 w 9601200"/>
              <a:gd name="connsiteY4" fmla="*/ 1958072 h 1958072"/>
              <a:gd name="connsiteX5" fmla="*/ 0 w 9601200"/>
              <a:gd name="connsiteY5" fmla="*/ 979036 h 1958072"/>
              <a:gd name="connsiteX6" fmla="*/ 979036 w 9601200"/>
              <a:gd name="connsiteY6" fmla="*/ 0 h 1958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601200" h="1958072">
                <a:moveTo>
                  <a:pt x="979036" y="0"/>
                </a:moveTo>
                <a:lnTo>
                  <a:pt x="8622164" y="0"/>
                </a:lnTo>
                <a:cubicBezTo>
                  <a:pt x="9162871" y="0"/>
                  <a:pt x="9601200" y="438329"/>
                  <a:pt x="9601200" y="979036"/>
                </a:cubicBezTo>
                <a:cubicBezTo>
                  <a:pt x="9601200" y="1519743"/>
                  <a:pt x="9162871" y="1958072"/>
                  <a:pt x="8622164" y="1958072"/>
                </a:cubicBezTo>
                <a:lnTo>
                  <a:pt x="979036" y="1958072"/>
                </a:lnTo>
                <a:cubicBezTo>
                  <a:pt x="438329" y="1958072"/>
                  <a:pt x="0" y="1519743"/>
                  <a:pt x="0" y="979036"/>
                </a:cubicBezTo>
                <a:cubicBezTo>
                  <a:pt x="0" y="438329"/>
                  <a:pt x="438329" y="0"/>
                  <a:pt x="97903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997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69684B1-0CF6-4441-A778-FDA78D0AEC3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1" y="1840610"/>
            <a:ext cx="4980039" cy="1958072"/>
          </a:xfrm>
          <a:custGeom>
            <a:avLst/>
            <a:gdLst>
              <a:gd name="connsiteX0" fmla="*/ 979036 w 4980039"/>
              <a:gd name="connsiteY0" fmla="*/ 0 h 1958072"/>
              <a:gd name="connsiteX1" fmla="*/ 4001003 w 4980039"/>
              <a:gd name="connsiteY1" fmla="*/ 0 h 1958072"/>
              <a:gd name="connsiteX2" fmla="*/ 4980039 w 4980039"/>
              <a:gd name="connsiteY2" fmla="*/ 979036 h 1958072"/>
              <a:gd name="connsiteX3" fmla="*/ 4001003 w 4980039"/>
              <a:gd name="connsiteY3" fmla="*/ 1958072 h 1958072"/>
              <a:gd name="connsiteX4" fmla="*/ 979036 w 4980039"/>
              <a:gd name="connsiteY4" fmla="*/ 1958072 h 1958072"/>
              <a:gd name="connsiteX5" fmla="*/ 0 w 4980039"/>
              <a:gd name="connsiteY5" fmla="*/ 979036 h 1958072"/>
              <a:gd name="connsiteX6" fmla="*/ 979036 w 4980039"/>
              <a:gd name="connsiteY6" fmla="*/ 0 h 1958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80039" h="1958072">
                <a:moveTo>
                  <a:pt x="979036" y="0"/>
                </a:moveTo>
                <a:lnTo>
                  <a:pt x="4001003" y="0"/>
                </a:lnTo>
                <a:cubicBezTo>
                  <a:pt x="4541710" y="0"/>
                  <a:pt x="4980039" y="438329"/>
                  <a:pt x="4980039" y="979036"/>
                </a:cubicBezTo>
                <a:cubicBezTo>
                  <a:pt x="4980039" y="1519743"/>
                  <a:pt x="4541710" y="1958072"/>
                  <a:pt x="4001003" y="1958072"/>
                </a:cubicBezTo>
                <a:lnTo>
                  <a:pt x="979036" y="1958072"/>
                </a:lnTo>
                <a:cubicBezTo>
                  <a:pt x="438329" y="1958072"/>
                  <a:pt x="0" y="1519743"/>
                  <a:pt x="0" y="979036"/>
                </a:cubicBezTo>
                <a:cubicBezTo>
                  <a:pt x="0" y="438329"/>
                  <a:pt x="438329" y="0"/>
                  <a:pt x="97903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997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776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withEffect" nodePh="1">
                                  <p:stCondLst>
                                    <p:cond delay="75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 nodePh="1">
                                  <p:stCondLst>
                                    <p:cond delay="7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rgbClr val="1005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>
            <a:extLst>
              <a:ext uri="{FF2B5EF4-FFF2-40B4-BE49-F238E27FC236}">
                <a16:creationId xmlns:a16="http://schemas.microsoft.com/office/drawing/2014/main" id="{F498D20A-8D4D-4E2A-8907-C799D73AA2EB}"/>
              </a:ext>
            </a:extLst>
          </p:cNvPr>
          <p:cNvGrpSpPr/>
          <p:nvPr userDrawn="1"/>
        </p:nvGrpSpPr>
        <p:grpSpPr>
          <a:xfrm>
            <a:off x="44029" y="5723707"/>
            <a:ext cx="2597748" cy="1127203"/>
            <a:chOff x="4314092" y="5791200"/>
            <a:chExt cx="4360991" cy="1895231"/>
          </a:xfrm>
          <a:solidFill>
            <a:schemeClr val="accent1">
              <a:lumMod val="20000"/>
              <a:lumOff val="80000"/>
              <a:alpha val="3000"/>
            </a:schemeClr>
          </a:solidFill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5F0E231F-53A5-4A05-8BED-AE90DFF811CF}"/>
                </a:ext>
              </a:extLst>
            </p:cNvPr>
            <p:cNvGrpSpPr/>
            <p:nvPr/>
          </p:nvGrpSpPr>
          <p:grpSpPr>
            <a:xfrm>
              <a:off x="4314092" y="5791200"/>
              <a:ext cx="4360991" cy="117231"/>
              <a:chOff x="4314092" y="5791200"/>
              <a:chExt cx="4360991" cy="117231"/>
            </a:xfrm>
            <a:grpFill/>
          </p:grpSpPr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09C21E2C-C9F7-47DD-8481-FA56B6F8F610}"/>
                  </a:ext>
                </a:extLst>
              </p:cNvPr>
              <p:cNvSpPr/>
              <p:nvPr/>
            </p:nvSpPr>
            <p:spPr>
              <a:xfrm>
                <a:off x="431409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20" name="Oval 119">
                <a:extLst>
                  <a:ext uri="{FF2B5EF4-FFF2-40B4-BE49-F238E27FC236}">
                    <a16:creationId xmlns:a16="http://schemas.microsoft.com/office/drawing/2014/main" id="{B12104DD-E092-4570-8CBB-0F4E8EA5F69E}"/>
                  </a:ext>
                </a:extLst>
              </p:cNvPr>
              <p:cNvSpPr/>
              <p:nvPr/>
            </p:nvSpPr>
            <p:spPr>
              <a:xfrm>
                <a:off x="484456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21" name="Oval 120">
                <a:extLst>
                  <a:ext uri="{FF2B5EF4-FFF2-40B4-BE49-F238E27FC236}">
                    <a16:creationId xmlns:a16="http://schemas.microsoft.com/office/drawing/2014/main" id="{EDC6454B-BBDA-41EC-91B2-ECD996DC6E67}"/>
                  </a:ext>
                </a:extLst>
              </p:cNvPr>
              <p:cNvSpPr/>
              <p:nvPr/>
            </p:nvSpPr>
            <p:spPr>
              <a:xfrm>
                <a:off x="537503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22" name="Oval 121">
                <a:extLst>
                  <a:ext uri="{FF2B5EF4-FFF2-40B4-BE49-F238E27FC236}">
                    <a16:creationId xmlns:a16="http://schemas.microsoft.com/office/drawing/2014/main" id="{3D9BE1D5-574B-49FF-B372-6964C439C4C0}"/>
                  </a:ext>
                </a:extLst>
              </p:cNvPr>
              <p:cNvSpPr/>
              <p:nvPr/>
            </p:nvSpPr>
            <p:spPr>
              <a:xfrm>
                <a:off x="590550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23" name="Oval 122">
                <a:extLst>
                  <a:ext uri="{FF2B5EF4-FFF2-40B4-BE49-F238E27FC236}">
                    <a16:creationId xmlns:a16="http://schemas.microsoft.com/office/drawing/2014/main" id="{6D6EFD90-A42E-4A77-985C-FD6E5E58A319}"/>
                  </a:ext>
                </a:extLst>
              </p:cNvPr>
              <p:cNvSpPr/>
              <p:nvPr/>
            </p:nvSpPr>
            <p:spPr>
              <a:xfrm>
                <a:off x="643597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24" name="Oval 123">
                <a:extLst>
                  <a:ext uri="{FF2B5EF4-FFF2-40B4-BE49-F238E27FC236}">
                    <a16:creationId xmlns:a16="http://schemas.microsoft.com/office/drawing/2014/main" id="{C3BD26F5-6AE4-49E9-BB85-1E775127C7D2}"/>
                  </a:ext>
                </a:extLst>
              </p:cNvPr>
              <p:cNvSpPr/>
              <p:nvPr/>
            </p:nvSpPr>
            <p:spPr>
              <a:xfrm>
                <a:off x="696644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25" name="Oval 124">
                <a:extLst>
                  <a:ext uri="{FF2B5EF4-FFF2-40B4-BE49-F238E27FC236}">
                    <a16:creationId xmlns:a16="http://schemas.microsoft.com/office/drawing/2014/main" id="{370F170A-AF54-40B7-BE8C-2F38639E76F0}"/>
                  </a:ext>
                </a:extLst>
              </p:cNvPr>
              <p:cNvSpPr/>
              <p:nvPr/>
            </p:nvSpPr>
            <p:spPr>
              <a:xfrm>
                <a:off x="749691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26" name="Oval 125">
                <a:extLst>
                  <a:ext uri="{FF2B5EF4-FFF2-40B4-BE49-F238E27FC236}">
                    <a16:creationId xmlns:a16="http://schemas.microsoft.com/office/drawing/2014/main" id="{792FAF4E-E842-407A-B81B-4F01B2A88CFC}"/>
                  </a:ext>
                </a:extLst>
              </p:cNvPr>
              <p:cNvSpPr/>
              <p:nvPr/>
            </p:nvSpPr>
            <p:spPr>
              <a:xfrm>
                <a:off x="802738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27" name="Oval 126">
                <a:extLst>
                  <a:ext uri="{FF2B5EF4-FFF2-40B4-BE49-F238E27FC236}">
                    <a16:creationId xmlns:a16="http://schemas.microsoft.com/office/drawing/2014/main" id="{A8F4097E-6082-41AA-A1D6-CE9E38FA37D1}"/>
                  </a:ext>
                </a:extLst>
              </p:cNvPr>
              <p:cNvSpPr/>
              <p:nvPr/>
            </p:nvSpPr>
            <p:spPr>
              <a:xfrm>
                <a:off x="855785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EC849A76-17C3-47E1-A0E0-16FF69D5D172}"/>
                </a:ext>
              </a:extLst>
            </p:cNvPr>
            <p:cNvGrpSpPr/>
            <p:nvPr/>
          </p:nvGrpSpPr>
          <p:grpSpPr>
            <a:xfrm>
              <a:off x="4314092" y="6235700"/>
              <a:ext cx="4360991" cy="117231"/>
              <a:chOff x="4314092" y="5791200"/>
              <a:chExt cx="4360991" cy="117231"/>
            </a:xfrm>
            <a:grpFill/>
          </p:grpSpPr>
          <p:sp>
            <p:nvSpPr>
              <p:cNvPr id="110" name="Oval 109">
                <a:extLst>
                  <a:ext uri="{FF2B5EF4-FFF2-40B4-BE49-F238E27FC236}">
                    <a16:creationId xmlns:a16="http://schemas.microsoft.com/office/drawing/2014/main" id="{09A213FF-C356-494D-B322-6E3567F43144}"/>
                  </a:ext>
                </a:extLst>
              </p:cNvPr>
              <p:cNvSpPr/>
              <p:nvPr/>
            </p:nvSpPr>
            <p:spPr>
              <a:xfrm>
                <a:off x="431409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11" name="Oval 110">
                <a:extLst>
                  <a:ext uri="{FF2B5EF4-FFF2-40B4-BE49-F238E27FC236}">
                    <a16:creationId xmlns:a16="http://schemas.microsoft.com/office/drawing/2014/main" id="{E69B017B-8BA1-4028-A17A-DC3FB6582CC0}"/>
                  </a:ext>
                </a:extLst>
              </p:cNvPr>
              <p:cNvSpPr/>
              <p:nvPr/>
            </p:nvSpPr>
            <p:spPr>
              <a:xfrm>
                <a:off x="484456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775DD470-2E89-46C9-B2C3-95A95857651B}"/>
                  </a:ext>
                </a:extLst>
              </p:cNvPr>
              <p:cNvSpPr/>
              <p:nvPr/>
            </p:nvSpPr>
            <p:spPr>
              <a:xfrm>
                <a:off x="537503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423570EA-E1D7-4BC6-8911-55A6FB8DB30F}"/>
                  </a:ext>
                </a:extLst>
              </p:cNvPr>
              <p:cNvSpPr/>
              <p:nvPr/>
            </p:nvSpPr>
            <p:spPr>
              <a:xfrm>
                <a:off x="590550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14" name="Oval 113">
                <a:extLst>
                  <a:ext uri="{FF2B5EF4-FFF2-40B4-BE49-F238E27FC236}">
                    <a16:creationId xmlns:a16="http://schemas.microsoft.com/office/drawing/2014/main" id="{20E908A6-6B0A-46C6-9E64-A2A134E6AFE1}"/>
                  </a:ext>
                </a:extLst>
              </p:cNvPr>
              <p:cNvSpPr/>
              <p:nvPr/>
            </p:nvSpPr>
            <p:spPr>
              <a:xfrm>
                <a:off x="643597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15" name="Oval 114">
                <a:extLst>
                  <a:ext uri="{FF2B5EF4-FFF2-40B4-BE49-F238E27FC236}">
                    <a16:creationId xmlns:a16="http://schemas.microsoft.com/office/drawing/2014/main" id="{55214B2C-F41D-4F7A-BD54-179598D95D11}"/>
                  </a:ext>
                </a:extLst>
              </p:cNvPr>
              <p:cNvSpPr/>
              <p:nvPr/>
            </p:nvSpPr>
            <p:spPr>
              <a:xfrm>
                <a:off x="696644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16" name="Oval 115">
                <a:extLst>
                  <a:ext uri="{FF2B5EF4-FFF2-40B4-BE49-F238E27FC236}">
                    <a16:creationId xmlns:a16="http://schemas.microsoft.com/office/drawing/2014/main" id="{590DF11A-7C88-407A-8EBD-FA3F24C3AF15}"/>
                  </a:ext>
                </a:extLst>
              </p:cNvPr>
              <p:cNvSpPr/>
              <p:nvPr/>
            </p:nvSpPr>
            <p:spPr>
              <a:xfrm>
                <a:off x="749691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7FEB85B7-4D34-4F49-A8FC-990B1675C61D}"/>
                  </a:ext>
                </a:extLst>
              </p:cNvPr>
              <p:cNvSpPr/>
              <p:nvPr/>
            </p:nvSpPr>
            <p:spPr>
              <a:xfrm>
                <a:off x="802738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18" name="Oval 117">
                <a:extLst>
                  <a:ext uri="{FF2B5EF4-FFF2-40B4-BE49-F238E27FC236}">
                    <a16:creationId xmlns:a16="http://schemas.microsoft.com/office/drawing/2014/main" id="{0317F62E-80FB-4F1E-AFC7-531F4F75617C}"/>
                  </a:ext>
                </a:extLst>
              </p:cNvPr>
              <p:cNvSpPr/>
              <p:nvPr/>
            </p:nvSpPr>
            <p:spPr>
              <a:xfrm>
                <a:off x="855785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D6E75929-460F-44D8-B4D8-FCB7F972E928}"/>
                </a:ext>
              </a:extLst>
            </p:cNvPr>
            <p:cNvGrpSpPr/>
            <p:nvPr/>
          </p:nvGrpSpPr>
          <p:grpSpPr>
            <a:xfrm>
              <a:off x="4314092" y="6680200"/>
              <a:ext cx="4360991" cy="117231"/>
              <a:chOff x="4314092" y="5791200"/>
              <a:chExt cx="4360991" cy="117231"/>
            </a:xfrm>
            <a:grpFill/>
          </p:grpSpPr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0612649A-0E04-4B5B-B37B-3EBF6C494979}"/>
                  </a:ext>
                </a:extLst>
              </p:cNvPr>
              <p:cNvSpPr/>
              <p:nvPr/>
            </p:nvSpPr>
            <p:spPr>
              <a:xfrm>
                <a:off x="431409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8C07AAEE-F377-4787-9ABA-5475F44C81BC}"/>
                  </a:ext>
                </a:extLst>
              </p:cNvPr>
              <p:cNvSpPr/>
              <p:nvPr/>
            </p:nvSpPr>
            <p:spPr>
              <a:xfrm>
                <a:off x="484456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F4836238-CC05-4567-B689-B8B5CB4D0FE7}"/>
                  </a:ext>
                </a:extLst>
              </p:cNvPr>
              <p:cNvSpPr/>
              <p:nvPr/>
            </p:nvSpPr>
            <p:spPr>
              <a:xfrm>
                <a:off x="537503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04" name="Oval 103">
                <a:extLst>
                  <a:ext uri="{FF2B5EF4-FFF2-40B4-BE49-F238E27FC236}">
                    <a16:creationId xmlns:a16="http://schemas.microsoft.com/office/drawing/2014/main" id="{BA3D9499-37A2-40B6-92FE-3A99B973900B}"/>
                  </a:ext>
                </a:extLst>
              </p:cNvPr>
              <p:cNvSpPr/>
              <p:nvPr/>
            </p:nvSpPr>
            <p:spPr>
              <a:xfrm>
                <a:off x="590550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95F9C319-859D-4666-847D-717EF082E691}"/>
                  </a:ext>
                </a:extLst>
              </p:cNvPr>
              <p:cNvSpPr/>
              <p:nvPr/>
            </p:nvSpPr>
            <p:spPr>
              <a:xfrm>
                <a:off x="643597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06" name="Oval 105">
                <a:extLst>
                  <a:ext uri="{FF2B5EF4-FFF2-40B4-BE49-F238E27FC236}">
                    <a16:creationId xmlns:a16="http://schemas.microsoft.com/office/drawing/2014/main" id="{C2297270-FB02-45BD-A708-B8AE764058ED}"/>
                  </a:ext>
                </a:extLst>
              </p:cNvPr>
              <p:cNvSpPr/>
              <p:nvPr/>
            </p:nvSpPr>
            <p:spPr>
              <a:xfrm>
                <a:off x="696644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7B11A1B3-2145-4090-A2D7-E7E34A14136A}"/>
                  </a:ext>
                </a:extLst>
              </p:cNvPr>
              <p:cNvSpPr/>
              <p:nvPr/>
            </p:nvSpPr>
            <p:spPr>
              <a:xfrm>
                <a:off x="749691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id="{E783D860-2FD7-4BC7-94F6-CE39217E9050}"/>
                  </a:ext>
                </a:extLst>
              </p:cNvPr>
              <p:cNvSpPr/>
              <p:nvPr/>
            </p:nvSpPr>
            <p:spPr>
              <a:xfrm>
                <a:off x="802738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09" name="Oval 108">
                <a:extLst>
                  <a:ext uri="{FF2B5EF4-FFF2-40B4-BE49-F238E27FC236}">
                    <a16:creationId xmlns:a16="http://schemas.microsoft.com/office/drawing/2014/main" id="{BC217416-B522-4168-B2D3-B7478B2B873D}"/>
                  </a:ext>
                </a:extLst>
              </p:cNvPr>
              <p:cNvSpPr/>
              <p:nvPr/>
            </p:nvSpPr>
            <p:spPr>
              <a:xfrm>
                <a:off x="855785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2267E4A0-2A49-4302-B73C-D59CF3C3C2B9}"/>
                </a:ext>
              </a:extLst>
            </p:cNvPr>
            <p:cNvGrpSpPr/>
            <p:nvPr/>
          </p:nvGrpSpPr>
          <p:grpSpPr>
            <a:xfrm>
              <a:off x="4314092" y="7124700"/>
              <a:ext cx="4360991" cy="117231"/>
              <a:chOff x="4314092" y="5791200"/>
              <a:chExt cx="4360991" cy="117231"/>
            </a:xfrm>
            <a:grpFill/>
          </p:grpSpPr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9C03FBFD-06B1-45E2-961C-750AD0D88434}"/>
                  </a:ext>
                </a:extLst>
              </p:cNvPr>
              <p:cNvSpPr/>
              <p:nvPr/>
            </p:nvSpPr>
            <p:spPr>
              <a:xfrm>
                <a:off x="431409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719D4746-8B1C-47C4-91C4-982075460DEF}"/>
                  </a:ext>
                </a:extLst>
              </p:cNvPr>
              <p:cNvSpPr/>
              <p:nvPr/>
            </p:nvSpPr>
            <p:spPr>
              <a:xfrm>
                <a:off x="484456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828E470A-E006-4BDB-92E3-57B373520B37}"/>
                  </a:ext>
                </a:extLst>
              </p:cNvPr>
              <p:cNvSpPr/>
              <p:nvPr/>
            </p:nvSpPr>
            <p:spPr>
              <a:xfrm>
                <a:off x="537503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95" name="Oval 94">
                <a:extLst>
                  <a:ext uri="{FF2B5EF4-FFF2-40B4-BE49-F238E27FC236}">
                    <a16:creationId xmlns:a16="http://schemas.microsoft.com/office/drawing/2014/main" id="{0BFAC87A-81A1-473D-BBB3-E896EC1EE3AF}"/>
                  </a:ext>
                </a:extLst>
              </p:cNvPr>
              <p:cNvSpPr/>
              <p:nvPr/>
            </p:nvSpPr>
            <p:spPr>
              <a:xfrm>
                <a:off x="590550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7257B6C9-1FD0-401C-B95D-FEC5BF431496}"/>
                  </a:ext>
                </a:extLst>
              </p:cNvPr>
              <p:cNvSpPr/>
              <p:nvPr/>
            </p:nvSpPr>
            <p:spPr>
              <a:xfrm>
                <a:off x="643597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806B2BDC-BCD7-4893-8A07-07A2358A9884}"/>
                  </a:ext>
                </a:extLst>
              </p:cNvPr>
              <p:cNvSpPr/>
              <p:nvPr/>
            </p:nvSpPr>
            <p:spPr>
              <a:xfrm>
                <a:off x="696644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D8873927-F54C-417A-B8AF-AE0495A124A3}"/>
                  </a:ext>
                </a:extLst>
              </p:cNvPr>
              <p:cNvSpPr/>
              <p:nvPr/>
            </p:nvSpPr>
            <p:spPr>
              <a:xfrm>
                <a:off x="749691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FD3D51B0-ACB7-476A-9E16-421BBDBC63FE}"/>
                  </a:ext>
                </a:extLst>
              </p:cNvPr>
              <p:cNvSpPr/>
              <p:nvPr/>
            </p:nvSpPr>
            <p:spPr>
              <a:xfrm>
                <a:off x="802738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811178E5-47EE-4AD1-AF91-328BF15CD8EB}"/>
                  </a:ext>
                </a:extLst>
              </p:cNvPr>
              <p:cNvSpPr/>
              <p:nvPr/>
            </p:nvSpPr>
            <p:spPr>
              <a:xfrm>
                <a:off x="855785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E0F529A7-B065-4176-81EE-259E01763EC5}"/>
                </a:ext>
              </a:extLst>
            </p:cNvPr>
            <p:cNvGrpSpPr/>
            <p:nvPr/>
          </p:nvGrpSpPr>
          <p:grpSpPr>
            <a:xfrm>
              <a:off x="4314092" y="7569200"/>
              <a:ext cx="4360991" cy="117231"/>
              <a:chOff x="4314092" y="5791200"/>
              <a:chExt cx="4360991" cy="117231"/>
            </a:xfrm>
            <a:grpFill/>
          </p:grpSpPr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92F8D726-EDD8-4245-B6FE-31C612C1E0C5}"/>
                  </a:ext>
                </a:extLst>
              </p:cNvPr>
              <p:cNvSpPr/>
              <p:nvPr/>
            </p:nvSpPr>
            <p:spPr>
              <a:xfrm>
                <a:off x="431409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9DE709A7-EA6D-421A-A688-0DDDB0C7055B}"/>
                  </a:ext>
                </a:extLst>
              </p:cNvPr>
              <p:cNvSpPr/>
              <p:nvPr/>
            </p:nvSpPr>
            <p:spPr>
              <a:xfrm>
                <a:off x="484456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A9BB60D3-4B39-4C0A-8A9F-6D71A2F0A91E}"/>
                  </a:ext>
                </a:extLst>
              </p:cNvPr>
              <p:cNvSpPr/>
              <p:nvPr/>
            </p:nvSpPr>
            <p:spPr>
              <a:xfrm>
                <a:off x="537503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0A1A4B75-9EF5-4B5D-A1BF-1DA1C7EA5DC0}"/>
                  </a:ext>
                </a:extLst>
              </p:cNvPr>
              <p:cNvSpPr/>
              <p:nvPr/>
            </p:nvSpPr>
            <p:spPr>
              <a:xfrm>
                <a:off x="590550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078B1FB6-6309-4B7F-ADC2-B5471308503C}"/>
                  </a:ext>
                </a:extLst>
              </p:cNvPr>
              <p:cNvSpPr/>
              <p:nvPr/>
            </p:nvSpPr>
            <p:spPr>
              <a:xfrm>
                <a:off x="643597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809BEA51-BB63-4C20-B40D-B9410384FE82}"/>
                  </a:ext>
                </a:extLst>
              </p:cNvPr>
              <p:cNvSpPr/>
              <p:nvPr/>
            </p:nvSpPr>
            <p:spPr>
              <a:xfrm>
                <a:off x="696644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68299434-B760-402F-B82D-141BB7018056}"/>
                  </a:ext>
                </a:extLst>
              </p:cNvPr>
              <p:cNvSpPr/>
              <p:nvPr/>
            </p:nvSpPr>
            <p:spPr>
              <a:xfrm>
                <a:off x="749691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350DD1BE-3F88-4F38-A68A-7E350BF656CB}"/>
                  </a:ext>
                </a:extLst>
              </p:cNvPr>
              <p:cNvSpPr/>
              <p:nvPr/>
            </p:nvSpPr>
            <p:spPr>
              <a:xfrm>
                <a:off x="802738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EF5ECF4D-5BA2-49CB-B09C-4F25DD2F7DDE}"/>
                  </a:ext>
                </a:extLst>
              </p:cNvPr>
              <p:cNvSpPr/>
              <p:nvPr/>
            </p:nvSpPr>
            <p:spPr>
              <a:xfrm>
                <a:off x="855785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B469F9F-23FF-4B61-8840-D0D2DDF790CA}"/>
              </a:ext>
            </a:extLst>
          </p:cNvPr>
          <p:cNvGrpSpPr/>
          <p:nvPr userDrawn="1"/>
        </p:nvGrpSpPr>
        <p:grpSpPr>
          <a:xfrm>
            <a:off x="11534154" y="5515735"/>
            <a:ext cx="146331" cy="915706"/>
            <a:chOff x="18426112" y="8593271"/>
            <a:chExt cx="233767" cy="1465129"/>
          </a:xfrm>
          <a:solidFill>
            <a:schemeClr val="accent1"/>
          </a:solidFill>
        </p:grpSpPr>
        <p:sp>
          <p:nvSpPr>
            <p:cNvPr id="15" name="Freeform 23">
              <a:extLst>
                <a:ext uri="{FF2B5EF4-FFF2-40B4-BE49-F238E27FC236}">
                  <a16:creationId xmlns:a16="http://schemas.microsoft.com/office/drawing/2014/main" id="{5FCF12F7-447E-4B75-AD68-E6C21D2D8FE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427938" y="9213846"/>
              <a:ext cx="230115" cy="230115"/>
            </a:xfrm>
            <a:custGeom>
              <a:avLst/>
              <a:gdLst>
                <a:gd name="T0" fmla="*/ 212725 w 62"/>
                <a:gd name="T1" fmla="*/ 174983 h 62"/>
                <a:gd name="T2" fmla="*/ 174983 w 62"/>
                <a:gd name="T3" fmla="*/ 212725 h 62"/>
                <a:gd name="T4" fmla="*/ 41173 w 62"/>
                <a:gd name="T5" fmla="*/ 212725 h 62"/>
                <a:gd name="T6" fmla="*/ 0 w 62"/>
                <a:gd name="T7" fmla="*/ 174983 h 62"/>
                <a:gd name="T8" fmla="*/ 0 w 62"/>
                <a:gd name="T9" fmla="*/ 41173 h 62"/>
                <a:gd name="T10" fmla="*/ 41173 w 62"/>
                <a:gd name="T11" fmla="*/ 0 h 62"/>
                <a:gd name="T12" fmla="*/ 174983 w 62"/>
                <a:gd name="T13" fmla="*/ 0 h 62"/>
                <a:gd name="T14" fmla="*/ 212725 w 62"/>
                <a:gd name="T15" fmla="*/ 41173 h 62"/>
                <a:gd name="T16" fmla="*/ 212725 w 62"/>
                <a:gd name="T17" fmla="*/ 174983 h 62"/>
                <a:gd name="T18" fmla="*/ 161259 w 62"/>
                <a:gd name="T19" fmla="*/ 72052 h 62"/>
                <a:gd name="T20" fmla="*/ 174983 w 62"/>
                <a:gd name="T21" fmla="*/ 54897 h 62"/>
                <a:gd name="T22" fmla="*/ 154397 w 62"/>
                <a:gd name="T23" fmla="*/ 65190 h 62"/>
                <a:gd name="T24" fmla="*/ 133811 w 62"/>
                <a:gd name="T25" fmla="*/ 54897 h 62"/>
                <a:gd name="T26" fmla="*/ 106363 w 62"/>
                <a:gd name="T27" fmla="*/ 82345 h 62"/>
                <a:gd name="T28" fmla="*/ 106363 w 62"/>
                <a:gd name="T29" fmla="*/ 89207 h 62"/>
                <a:gd name="T30" fmla="*/ 48035 w 62"/>
                <a:gd name="T31" fmla="*/ 58328 h 62"/>
                <a:gd name="T32" fmla="*/ 41173 w 62"/>
                <a:gd name="T33" fmla="*/ 75483 h 62"/>
                <a:gd name="T34" fmla="*/ 54897 w 62"/>
                <a:gd name="T35" fmla="*/ 99500 h 62"/>
                <a:gd name="T36" fmla="*/ 41173 w 62"/>
                <a:gd name="T37" fmla="*/ 96069 h 62"/>
                <a:gd name="T38" fmla="*/ 41173 w 62"/>
                <a:gd name="T39" fmla="*/ 96069 h 62"/>
                <a:gd name="T40" fmla="*/ 65190 w 62"/>
                <a:gd name="T41" fmla="*/ 123518 h 62"/>
                <a:gd name="T42" fmla="*/ 58328 w 62"/>
                <a:gd name="T43" fmla="*/ 123518 h 62"/>
                <a:gd name="T44" fmla="*/ 51466 w 62"/>
                <a:gd name="T45" fmla="*/ 123518 h 62"/>
                <a:gd name="T46" fmla="*/ 78914 w 62"/>
                <a:gd name="T47" fmla="*/ 144104 h 62"/>
                <a:gd name="T48" fmla="*/ 44604 w 62"/>
                <a:gd name="T49" fmla="*/ 157828 h 62"/>
                <a:gd name="T50" fmla="*/ 37742 w 62"/>
                <a:gd name="T51" fmla="*/ 157828 h 62"/>
                <a:gd name="T52" fmla="*/ 82345 w 62"/>
                <a:gd name="T53" fmla="*/ 168121 h 62"/>
                <a:gd name="T54" fmla="*/ 164690 w 62"/>
                <a:gd name="T55" fmla="*/ 85776 h 62"/>
                <a:gd name="T56" fmla="*/ 164690 w 62"/>
                <a:gd name="T57" fmla="*/ 82345 h 62"/>
                <a:gd name="T58" fmla="*/ 178415 w 62"/>
                <a:gd name="T59" fmla="*/ 68621 h 62"/>
                <a:gd name="T60" fmla="*/ 161259 w 62"/>
                <a:gd name="T61" fmla="*/ 72052 h 62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62" h="62">
                  <a:moveTo>
                    <a:pt x="62" y="51"/>
                  </a:moveTo>
                  <a:cubicBezTo>
                    <a:pt x="62" y="57"/>
                    <a:pt x="57" y="62"/>
                    <a:pt x="51" y="62"/>
                  </a:cubicBezTo>
                  <a:cubicBezTo>
                    <a:pt x="12" y="62"/>
                    <a:pt x="12" y="62"/>
                    <a:pt x="12" y="62"/>
                  </a:cubicBezTo>
                  <a:cubicBezTo>
                    <a:pt x="6" y="62"/>
                    <a:pt x="0" y="57"/>
                    <a:pt x="0" y="5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6"/>
                    <a:pt x="6" y="0"/>
                    <a:pt x="12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57" y="0"/>
                    <a:pt x="62" y="6"/>
                    <a:pt x="62" y="12"/>
                  </a:cubicBezTo>
                  <a:lnTo>
                    <a:pt x="62" y="51"/>
                  </a:lnTo>
                  <a:close/>
                  <a:moveTo>
                    <a:pt x="47" y="21"/>
                  </a:moveTo>
                  <a:cubicBezTo>
                    <a:pt x="49" y="20"/>
                    <a:pt x="50" y="18"/>
                    <a:pt x="51" y="16"/>
                  </a:cubicBezTo>
                  <a:cubicBezTo>
                    <a:pt x="49" y="17"/>
                    <a:pt x="47" y="18"/>
                    <a:pt x="45" y="19"/>
                  </a:cubicBezTo>
                  <a:cubicBezTo>
                    <a:pt x="44" y="17"/>
                    <a:pt x="42" y="16"/>
                    <a:pt x="39" y="16"/>
                  </a:cubicBezTo>
                  <a:cubicBezTo>
                    <a:pt x="35" y="16"/>
                    <a:pt x="31" y="20"/>
                    <a:pt x="31" y="24"/>
                  </a:cubicBezTo>
                  <a:cubicBezTo>
                    <a:pt x="31" y="25"/>
                    <a:pt x="31" y="26"/>
                    <a:pt x="31" y="26"/>
                  </a:cubicBezTo>
                  <a:cubicBezTo>
                    <a:pt x="24" y="26"/>
                    <a:pt x="18" y="23"/>
                    <a:pt x="14" y="17"/>
                  </a:cubicBezTo>
                  <a:cubicBezTo>
                    <a:pt x="13" y="19"/>
                    <a:pt x="12" y="20"/>
                    <a:pt x="12" y="22"/>
                  </a:cubicBezTo>
                  <a:cubicBezTo>
                    <a:pt x="12" y="25"/>
                    <a:pt x="14" y="27"/>
                    <a:pt x="16" y="29"/>
                  </a:cubicBezTo>
                  <a:cubicBezTo>
                    <a:pt x="15" y="29"/>
                    <a:pt x="13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32"/>
                    <a:pt x="15" y="35"/>
                    <a:pt x="19" y="36"/>
                  </a:cubicBezTo>
                  <a:cubicBezTo>
                    <a:pt x="18" y="36"/>
                    <a:pt x="18" y="36"/>
                    <a:pt x="17" y="36"/>
                  </a:cubicBezTo>
                  <a:cubicBezTo>
                    <a:pt x="16" y="36"/>
                    <a:pt x="16" y="36"/>
                    <a:pt x="15" y="36"/>
                  </a:cubicBezTo>
                  <a:cubicBezTo>
                    <a:pt x="16" y="39"/>
                    <a:pt x="20" y="42"/>
                    <a:pt x="23" y="42"/>
                  </a:cubicBezTo>
                  <a:cubicBezTo>
                    <a:pt x="20" y="44"/>
                    <a:pt x="17" y="46"/>
                    <a:pt x="13" y="46"/>
                  </a:cubicBezTo>
                  <a:cubicBezTo>
                    <a:pt x="12" y="46"/>
                    <a:pt x="11" y="46"/>
                    <a:pt x="11" y="46"/>
                  </a:cubicBezTo>
                  <a:cubicBezTo>
                    <a:pt x="14" y="48"/>
                    <a:pt x="19" y="49"/>
                    <a:pt x="24" y="49"/>
                  </a:cubicBezTo>
                  <a:cubicBezTo>
                    <a:pt x="39" y="49"/>
                    <a:pt x="48" y="36"/>
                    <a:pt x="48" y="25"/>
                  </a:cubicBezTo>
                  <a:cubicBezTo>
                    <a:pt x="48" y="25"/>
                    <a:pt x="48" y="25"/>
                    <a:pt x="48" y="24"/>
                  </a:cubicBezTo>
                  <a:cubicBezTo>
                    <a:pt x="49" y="23"/>
                    <a:pt x="51" y="22"/>
                    <a:pt x="52" y="20"/>
                  </a:cubicBezTo>
                  <a:cubicBezTo>
                    <a:pt x="50" y="20"/>
                    <a:pt x="49" y="21"/>
                    <a:pt x="47" y="2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 sz="1125" dirty="0"/>
            </a:p>
          </p:txBody>
        </p:sp>
        <p:sp>
          <p:nvSpPr>
            <p:cNvPr id="16" name="Freeform 129">
              <a:extLst>
                <a:ext uri="{FF2B5EF4-FFF2-40B4-BE49-F238E27FC236}">
                  <a16:creationId xmlns:a16="http://schemas.microsoft.com/office/drawing/2014/main" id="{ED2621D6-9DA8-4DE8-A040-E19151FA1F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429655" y="8593271"/>
              <a:ext cx="226680" cy="230115"/>
            </a:xfrm>
            <a:custGeom>
              <a:avLst/>
              <a:gdLst>
                <a:gd name="T0" fmla="*/ 209550 w 61"/>
                <a:gd name="T1" fmla="*/ 174983 h 62"/>
                <a:gd name="T2" fmla="*/ 171762 w 61"/>
                <a:gd name="T3" fmla="*/ 212725 h 62"/>
                <a:gd name="T4" fmla="*/ 37788 w 61"/>
                <a:gd name="T5" fmla="*/ 212725 h 62"/>
                <a:gd name="T6" fmla="*/ 0 w 61"/>
                <a:gd name="T7" fmla="*/ 174983 h 62"/>
                <a:gd name="T8" fmla="*/ 0 w 61"/>
                <a:gd name="T9" fmla="*/ 41173 h 62"/>
                <a:gd name="T10" fmla="*/ 37788 w 61"/>
                <a:gd name="T11" fmla="*/ 0 h 62"/>
                <a:gd name="T12" fmla="*/ 171762 w 61"/>
                <a:gd name="T13" fmla="*/ 0 h 62"/>
                <a:gd name="T14" fmla="*/ 209550 w 61"/>
                <a:gd name="T15" fmla="*/ 41173 h 62"/>
                <a:gd name="T16" fmla="*/ 209550 w 61"/>
                <a:gd name="T17" fmla="*/ 174983 h 62"/>
                <a:gd name="T18" fmla="*/ 37788 w 61"/>
                <a:gd name="T19" fmla="*/ 41173 h 62"/>
                <a:gd name="T20" fmla="*/ 34352 w 61"/>
                <a:gd name="T21" fmla="*/ 41173 h 62"/>
                <a:gd name="T22" fmla="*/ 34352 w 61"/>
                <a:gd name="T23" fmla="*/ 44604 h 62"/>
                <a:gd name="T24" fmla="*/ 34352 w 61"/>
                <a:gd name="T25" fmla="*/ 61759 h 62"/>
                <a:gd name="T26" fmla="*/ 37788 w 61"/>
                <a:gd name="T27" fmla="*/ 68621 h 62"/>
                <a:gd name="T28" fmla="*/ 144280 w 61"/>
                <a:gd name="T29" fmla="*/ 174983 h 62"/>
                <a:gd name="T30" fmla="*/ 147716 w 61"/>
                <a:gd name="T31" fmla="*/ 178415 h 62"/>
                <a:gd name="T32" fmla="*/ 168327 w 61"/>
                <a:gd name="T33" fmla="*/ 178415 h 62"/>
                <a:gd name="T34" fmla="*/ 168327 w 61"/>
                <a:gd name="T35" fmla="*/ 174983 h 62"/>
                <a:gd name="T36" fmla="*/ 171762 w 61"/>
                <a:gd name="T37" fmla="*/ 174983 h 62"/>
                <a:gd name="T38" fmla="*/ 37788 w 61"/>
                <a:gd name="T39" fmla="*/ 41173 h 62"/>
                <a:gd name="T40" fmla="*/ 37788 w 61"/>
                <a:gd name="T41" fmla="*/ 92638 h 62"/>
                <a:gd name="T42" fmla="*/ 34352 w 61"/>
                <a:gd name="T43" fmla="*/ 96069 h 62"/>
                <a:gd name="T44" fmla="*/ 34352 w 61"/>
                <a:gd name="T45" fmla="*/ 99500 h 62"/>
                <a:gd name="T46" fmla="*/ 34352 w 61"/>
                <a:gd name="T47" fmla="*/ 116656 h 62"/>
                <a:gd name="T48" fmla="*/ 37788 w 61"/>
                <a:gd name="T49" fmla="*/ 120087 h 62"/>
                <a:gd name="T50" fmla="*/ 92752 w 61"/>
                <a:gd name="T51" fmla="*/ 174983 h 62"/>
                <a:gd name="T52" fmla="*/ 96187 w 61"/>
                <a:gd name="T53" fmla="*/ 178415 h 62"/>
                <a:gd name="T54" fmla="*/ 113363 w 61"/>
                <a:gd name="T55" fmla="*/ 178415 h 62"/>
                <a:gd name="T56" fmla="*/ 116798 w 61"/>
                <a:gd name="T57" fmla="*/ 174983 h 62"/>
                <a:gd name="T58" fmla="*/ 116798 w 61"/>
                <a:gd name="T59" fmla="*/ 171552 h 62"/>
                <a:gd name="T60" fmla="*/ 37788 w 61"/>
                <a:gd name="T61" fmla="*/ 92638 h 62"/>
                <a:gd name="T62" fmla="*/ 51529 w 61"/>
                <a:gd name="T63" fmla="*/ 144104 h 62"/>
                <a:gd name="T64" fmla="*/ 34352 w 61"/>
                <a:gd name="T65" fmla="*/ 161259 h 62"/>
                <a:gd name="T66" fmla="*/ 51529 w 61"/>
                <a:gd name="T67" fmla="*/ 178415 h 62"/>
                <a:gd name="T68" fmla="*/ 68705 w 61"/>
                <a:gd name="T69" fmla="*/ 161259 h 62"/>
                <a:gd name="T70" fmla="*/ 51529 w 61"/>
                <a:gd name="T71" fmla="*/ 144104 h 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61" h="62">
                  <a:moveTo>
                    <a:pt x="61" y="51"/>
                  </a:moveTo>
                  <a:cubicBezTo>
                    <a:pt x="61" y="57"/>
                    <a:pt x="56" y="62"/>
                    <a:pt x="50" y="62"/>
                  </a:cubicBezTo>
                  <a:cubicBezTo>
                    <a:pt x="11" y="62"/>
                    <a:pt x="11" y="62"/>
                    <a:pt x="11" y="62"/>
                  </a:cubicBezTo>
                  <a:cubicBezTo>
                    <a:pt x="5" y="62"/>
                    <a:pt x="0" y="57"/>
                    <a:pt x="0" y="5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6"/>
                    <a:pt x="5" y="0"/>
                    <a:pt x="11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56" y="0"/>
                    <a:pt x="61" y="6"/>
                    <a:pt x="61" y="12"/>
                  </a:cubicBezTo>
                  <a:lnTo>
                    <a:pt x="61" y="51"/>
                  </a:lnTo>
                  <a:close/>
                  <a:moveTo>
                    <a:pt x="11" y="12"/>
                  </a:moveTo>
                  <a:cubicBezTo>
                    <a:pt x="11" y="12"/>
                    <a:pt x="11" y="12"/>
                    <a:pt x="10" y="12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9"/>
                    <a:pt x="11" y="20"/>
                    <a:pt x="11" y="20"/>
                  </a:cubicBezTo>
                  <a:cubicBezTo>
                    <a:pt x="28" y="20"/>
                    <a:pt x="42" y="34"/>
                    <a:pt x="42" y="51"/>
                  </a:cubicBezTo>
                  <a:cubicBezTo>
                    <a:pt x="42" y="51"/>
                    <a:pt x="43" y="52"/>
                    <a:pt x="43" y="52"/>
                  </a:cubicBezTo>
                  <a:cubicBezTo>
                    <a:pt x="49" y="52"/>
                    <a:pt x="49" y="52"/>
                    <a:pt x="49" y="52"/>
                  </a:cubicBezTo>
                  <a:cubicBezTo>
                    <a:pt x="49" y="52"/>
                    <a:pt x="49" y="52"/>
                    <a:pt x="49" y="51"/>
                  </a:cubicBezTo>
                  <a:cubicBezTo>
                    <a:pt x="50" y="51"/>
                    <a:pt x="50" y="51"/>
                    <a:pt x="50" y="51"/>
                  </a:cubicBezTo>
                  <a:cubicBezTo>
                    <a:pt x="49" y="30"/>
                    <a:pt x="32" y="13"/>
                    <a:pt x="11" y="12"/>
                  </a:cubicBezTo>
                  <a:close/>
                  <a:moveTo>
                    <a:pt x="11" y="27"/>
                  </a:moveTo>
                  <a:cubicBezTo>
                    <a:pt x="11" y="27"/>
                    <a:pt x="11" y="28"/>
                    <a:pt x="10" y="28"/>
                  </a:cubicBezTo>
                  <a:cubicBezTo>
                    <a:pt x="10" y="28"/>
                    <a:pt x="10" y="28"/>
                    <a:pt x="10" y="29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0" y="35"/>
                    <a:pt x="11" y="35"/>
                    <a:pt x="11" y="35"/>
                  </a:cubicBezTo>
                  <a:cubicBezTo>
                    <a:pt x="19" y="36"/>
                    <a:pt x="26" y="42"/>
                    <a:pt x="27" y="51"/>
                  </a:cubicBezTo>
                  <a:cubicBezTo>
                    <a:pt x="27" y="51"/>
                    <a:pt x="27" y="52"/>
                    <a:pt x="28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2"/>
                    <a:pt x="34" y="52"/>
                    <a:pt x="34" y="51"/>
                  </a:cubicBezTo>
                  <a:cubicBezTo>
                    <a:pt x="34" y="51"/>
                    <a:pt x="34" y="51"/>
                    <a:pt x="34" y="50"/>
                  </a:cubicBezTo>
                  <a:cubicBezTo>
                    <a:pt x="34" y="38"/>
                    <a:pt x="24" y="28"/>
                    <a:pt x="11" y="27"/>
                  </a:cubicBezTo>
                  <a:close/>
                  <a:moveTo>
                    <a:pt x="15" y="42"/>
                  </a:moveTo>
                  <a:cubicBezTo>
                    <a:pt x="12" y="42"/>
                    <a:pt x="10" y="44"/>
                    <a:pt x="10" y="47"/>
                  </a:cubicBezTo>
                  <a:cubicBezTo>
                    <a:pt x="10" y="50"/>
                    <a:pt x="12" y="52"/>
                    <a:pt x="15" y="52"/>
                  </a:cubicBezTo>
                  <a:cubicBezTo>
                    <a:pt x="18" y="52"/>
                    <a:pt x="20" y="50"/>
                    <a:pt x="20" y="47"/>
                  </a:cubicBezTo>
                  <a:cubicBezTo>
                    <a:pt x="20" y="44"/>
                    <a:pt x="18" y="42"/>
                    <a:pt x="15" y="4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 sz="1125" dirty="0"/>
            </a:p>
          </p:txBody>
        </p:sp>
        <p:sp>
          <p:nvSpPr>
            <p:cNvPr id="17" name="Freeform 188">
              <a:extLst>
                <a:ext uri="{FF2B5EF4-FFF2-40B4-BE49-F238E27FC236}">
                  <a16:creationId xmlns:a16="http://schemas.microsoft.com/office/drawing/2014/main" id="{90EE0CB9-2A53-45C5-8E43-881325115B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26112" y="9828285"/>
              <a:ext cx="233767" cy="230115"/>
            </a:xfrm>
            <a:custGeom>
              <a:avLst/>
              <a:gdLst>
                <a:gd name="T0" fmla="*/ 165315 w 59"/>
                <a:gd name="T1" fmla="*/ 200025 h 58"/>
                <a:gd name="T2" fmla="*/ 141207 w 59"/>
                <a:gd name="T3" fmla="*/ 200025 h 58"/>
                <a:gd name="T4" fmla="*/ 141207 w 59"/>
                <a:gd name="T5" fmla="*/ 120705 h 58"/>
                <a:gd name="T6" fmla="*/ 165315 w 59"/>
                <a:gd name="T7" fmla="*/ 120705 h 58"/>
                <a:gd name="T8" fmla="*/ 168759 w 59"/>
                <a:gd name="T9" fmla="*/ 89666 h 58"/>
                <a:gd name="T10" fmla="*/ 141207 w 59"/>
                <a:gd name="T11" fmla="*/ 89666 h 58"/>
                <a:gd name="T12" fmla="*/ 141207 w 59"/>
                <a:gd name="T13" fmla="*/ 72423 h 58"/>
                <a:gd name="T14" fmla="*/ 154983 w 59"/>
                <a:gd name="T15" fmla="*/ 58628 h 58"/>
                <a:gd name="T16" fmla="*/ 172203 w 59"/>
                <a:gd name="T17" fmla="*/ 58628 h 58"/>
                <a:gd name="T18" fmla="*/ 172203 w 59"/>
                <a:gd name="T19" fmla="*/ 31038 h 58"/>
                <a:gd name="T20" fmla="*/ 148095 w 59"/>
                <a:gd name="T21" fmla="*/ 27590 h 58"/>
                <a:gd name="T22" fmla="*/ 110210 w 59"/>
                <a:gd name="T23" fmla="*/ 68974 h 58"/>
                <a:gd name="T24" fmla="*/ 110210 w 59"/>
                <a:gd name="T25" fmla="*/ 89666 h 58"/>
                <a:gd name="T26" fmla="*/ 82658 w 59"/>
                <a:gd name="T27" fmla="*/ 89666 h 58"/>
                <a:gd name="T28" fmla="*/ 82658 w 59"/>
                <a:gd name="T29" fmla="*/ 120705 h 58"/>
                <a:gd name="T30" fmla="*/ 110210 w 59"/>
                <a:gd name="T31" fmla="*/ 120705 h 58"/>
                <a:gd name="T32" fmla="*/ 110210 w 59"/>
                <a:gd name="T33" fmla="*/ 200025 h 58"/>
                <a:gd name="T34" fmla="*/ 37885 w 59"/>
                <a:gd name="T35" fmla="*/ 200025 h 58"/>
                <a:gd name="T36" fmla="*/ 0 w 59"/>
                <a:gd name="T37" fmla="*/ 162089 h 58"/>
                <a:gd name="T38" fmla="*/ 0 w 59"/>
                <a:gd name="T39" fmla="*/ 34487 h 58"/>
                <a:gd name="T40" fmla="*/ 37885 w 59"/>
                <a:gd name="T41" fmla="*/ 0 h 58"/>
                <a:gd name="T42" fmla="*/ 165315 w 59"/>
                <a:gd name="T43" fmla="*/ 0 h 58"/>
                <a:gd name="T44" fmla="*/ 203200 w 59"/>
                <a:gd name="T45" fmla="*/ 34487 h 58"/>
                <a:gd name="T46" fmla="*/ 203200 w 59"/>
                <a:gd name="T47" fmla="*/ 162089 h 58"/>
                <a:gd name="T48" fmla="*/ 165315 w 59"/>
                <a:gd name="T49" fmla="*/ 200025 h 5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59" h="58">
                  <a:moveTo>
                    <a:pt x="48" y="58"/>
                  </a:moveTo>
                  <a:cubicBezTo>
                    <a:pt x="41" y="58"/>
                    <a:pt x="41" y="58"/>
                    <a:pt x="41" y="58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9" y="26"/>
                    <a:pt x="49" y="26"/>
                    <a:pt x="49" y="26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41" y="21"/>
                    <a:pt x="41" y="21"/>
                    <a:pt x="41" y="21"/>
                  </a:cubicBezTo>
                  <a:cubicBezTo>
                    <a:pt x="41" y="18"/>
                    <a:pt x="42" y="17"/>
                    <a:pt x="45" y="17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49" y="9"/>
                    <a:pt x="47" y="8"/>
                    <a:pt x="43" y="8"/>
                  </a:cubicBezTo>
                  <a:cubicBezTo>
                    <a:pt x="37" y="8"/>
                    <a:pt x="32" y="12"/>
                    <a:pt x="32" y="20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32" y="58"/>
                    <a:pt x="32" y="58"/>
                    <a:pt x="32" y="58"/>
                  </a:cubicBezTo>
                  <a:cubicBezTo>
                    <a:pt x="11" y="58"/>
                    <a:pt x="11" y="58"/>
                    <a:pt x="11" y="58"/>
                  </a:cubicBezTo>
                  <a:cubicBezTo>
                    <a:pt x="5" y="58"/>
                    <a:pt x="0" y="53"/>
                    <a:pt x="0" y="47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1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4" y="0"/>
                    <a:pt x="59" y="4"/>
                    <a:pt x="59" y="10"/>
                  </a:cubicBezTo>
                  <a:cubicBezTo>
                    <a:pt x="59" y="47"/>
                    <a:pt x="59" y="47"/>
                    <a:pt x="59" y="47"/>
                  </a:cubicBezTo>
                  <a:cubicBezTo>
                    <a:pt x="59" y="53"/>
                    <a:pt x="54" y="58"/>
                    <a:pt x="48" y="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125" dirty="0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7B966FC-DC20-4D9F-8E46-38050A8E8F3B}"/>
              </a:ext>
            </a:extLst>
          </p:cNvPr>
          <p:cNvSpPr txBox="1"/>
          <p:nvPr userDrawn="1"/>
        </p:nvSpPr>
        <p:spPr>
          <a:xfrm rot="10800000" flipV="1">
            <a:off x="11185351" y="170173"/>
            <a:ext cx="9488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2500" b="1" i="0" smtClean="0">
                <a:solidFill>
                  <a:schemeClr val="bg1">
                    <a:alpha val="15000"/>
                  </a:schemeClr>
                </a:solidFill>
                <a:latin typeface="+mj-lt"/>
                <a:ea typeface="Roboto Condensed" panose="02000000000000000000" pitchFamily="2" charset="0"/>
                <a:cs typeface="Segoe UI" panose="020B0502040204020203" pitchFamily="34" charset="0"/>
              </a:rPr>
              <a:pPr algn="ctr"/>
              <a:t>‹nº›</a:t>
            </a:fld>
            <a:endParaRPr lang="id-ID" sz="8625" b="1" i="0" dirty="0">
              <a:solidFill>
                <a:schemeClr val="bg1">
                  <a:alpha val="15000"/>
                </a:schemeClr>
              </a:solidFill>
              <a:latin typeface="+mj-lt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F697274C-0EC4-4927-A24F-69BE7F72A7F6}"/>
              </a:ext>
            </a:extLst>
          </p:cNvPr>
          <p:cNvSpPr txBox="1"/>
          <p:nvPr userDrawn="1"/>
        </p:nvSpPr>
        <p:spPr>
          <a:xfrm>
            <a:off x="681572" y="6300846"/>
            <a:ext cx="2897010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25" dirty="0">
                <a:solidFill>
                  <a:schemeClr val="bg1"/>
                </a:solidFill>
                <a:latin typeface="+mj-lt"/>
              </a:rPr>
              <a:t>Experience</a:t>
            </a:r>
            <a:r>
              <a:rPr lang="en-US" sz="1125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sz="1125" b="1" dirty="0">
                <a:solidFill>
                  <a:schemeClr val="accent2"/>
                </a:solidFill>
                <a:latin typeface="+mj-lt"/>
              </a:rPr>
              <a:t>/</a:t>
            </a:r>
            <a:r>
              <a:rPr lang="en-US" sz="1125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sz="1000" dirty="0">
                <a:solidFill>
                  <a:schemeClr val="bg1">
                    <a:alpha val="40000"/>
                  </a:schemeClr>
                </a:solidFill>
                <a:latin typeface="+mj-lt"/>
              </a:rPr>
              <a:t>Multipurpose Presentation</a:t>
            </a:r>
            <a:endParaRPr lang="en-US" sz="1125" dirty="0">
              <a:solidFill>
                <a:schemeClr val="bg1">
                  <a:alpha val="40000"/>
                </a:schemeClr>
              </a:solidFill>
              <a:latin typeface="+mj-lt"/>
            </a:endParaRPr>
          </a:p>
        </p:txBody>
      </p: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D1BBE2C9-FF40-472E-8BF7-8088467649E6}"/>
              </a:ext>
            </a:extLst>
          </p:cNvPr>
          <p:cNvSpPr/>
          <p:nvPr userDrawn="1"/>
        </p:nvSpPr>
        <p:spPr>
          <a:xfrm>
            <a:off x="0" y="5996368"/>
            <a:ext cx="286193" cy="571500"/>
          </a:xfrm>
          <a:custGeom>
            <a:avLst/>
            <a:gdLst>
              <a:gd name="connsiteX0" fmla="*/ 0 w 457200"/>
              <a:gd name="connsiteY0" fmla="*/ 0 h 914400"/>
              <a:gd name="connsiteX1" fmla="*/ 457200 w 457200"/>
              <a:gd name="connsiteY1" fmla="*/ 457200 h 914400"/>
              <a:gd name="connsiteX2" fmla="*/ 0 w 457200"/>
              <a:gd name="connsiteY2" fmla="*/ 914400 h 914400"/>
              <a:gd name="connsiteX3" fmla="*/ 0 w 457200"/>
              <a:gd name="connsiteY3" fmla="*/ 679939 h 914400"/>
              <a:gd name="connsiteX4" fmla="*/ 222739 w 457200"/>
              <a:gd name="connsiteY4" fmla="*/ 457200 h 914400"/>
              <a:gd name="connsiteX5" fmla="*/ 0 w 457200"/>
              <a:gd name="connsiteY5" fmla="*/ 234461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7200" h="914400">
                <a:moveTo>
                  <a:pt x="0" y="0"/>
                </a:moveTo>
                <a:cubicBezTo>
                  <a:pt x="252505" y="0"/>
                  <a:pt x="457200" y="204695"/>
                  <a:pt x="457200" y="457200"/>
                </a:cubicBezTo>
                <a:cubicBezTo>
                  <a:pt x="457200" y="709705"/>
                  <a:pt x="252505" y="914400"/>
                  <a:pt x="0" y="914400"/>
                </a:cubicBezTo>
                <a:lnTo>
                  <a:pt x="0" y="679939"/>
                </a:lnTo>
                <a:cubicBezTo>
                  <a:pt x="123015" y="679939"/>
                  <a:pt x="222739" y="580215"/>
                  <a:pt x="222739" y="457200"/>
                </a:cubicBezTo>
                <a:cubicBezTo>
                  <a:pt x="222739" y="334185"/>
                  <a:pt x="123015" y="234461"/>
                  <a:pt x="0" y="23446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CA54F58A-0996-497A-8E71-BD4E0AAD1CB5}"/>
              </a:ext>
            </a:extLst>
          </p:cNvPr>
          <p:cNvSpPr/>
          <p:nvPr userDrawn="1"/>
        </p:nvSpPr>
        <p:spPr>
          <a:xfrm>
            <a:off x="193440" y="5556752"/>
            <a:ext cx="278854" cy="27842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32ECD90F-9320-423D-9D43-77BB088200B8}"/>
              </a:ext>
            </a:extLst>
          </p:cNvPr>
          <p:cNvSpPr/>
          <p:nvPr userDrawn="1"/>
        </p:nvSpPr>
        <p:spPr>
          <a:xfrm>
            <a:off x="12052573" y="970969"/>
            <a:ext cx="139426" cy="278423"/>
          </a:xfrm>
          <a:custGeom>
            <a:avLst/>
            <a:gdLst>
              <a:gd name="connsiteX0" fmla="*/ 222736 w 222736"/>
              <a:gd name="connsiteY0" fmla="*/ 0 h 445476"/>
              <a:gd name="connsiteX1" fmla="*/ 222736 w 222736"/>
              <a:gd name="connsiteY1" fmla="*/ 114224 h 445476"/>
              <a:gd name="connsiteX2" fmla="*/ 180500 w 222736"/>
              <a:gd name="connsiteY2" fmla="*/ 122751 h 445476"/>
              <a:gd name="connsiteX3" fmla="*/ 114224 w 222736"/>
              <a:gd name="connsiteY3" fmla="*/ 222738 h 445476"/>
              <a:gd name="connsiteX4" fmla="*/ 180500 w 222736"/>
              <a:gd name="connsiteY4" fmla="*/ 322724 h 445476"/>
              <a:gd name="connsiteX5" fmla="*/ 222736 w 222736"/>
              <a:gd name="connsiteY5" fmla="*/ 331251 h 445476"/>
              <a:gd name="connsiteX6" fmla="*/ 222736 w 222736"/>
              <a:gd name="connsiteY6" fmla="*/ 445476 h 445476"/>
              <a:gd name="connsiteX7" fmla="*/ 136038 w 222736"/>
              <a:gd name="connsiteY7" fmla="*/ 427972 h 445476"/>
              <a:gd name="connsiteX8" fmla="*/ 0 w 222736"/>
              <a:gd name="connsiteY8" fmla="*/ 222738 h 445476"/>
              <a:gd name="connsiteX9" fmla="*/ 136038 w 222736"/>
              <a:gd name="connsiteY9" fmla="*/ 17503 h 445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2736" h="445476">
                <a:moveTo>
                  <a:pt x="222736" y="0"/>
                </a:moveTo>
                <a:lnTo>
                  <a:pt x="222736" y="114224"/>
                </a:lnTo>
                <a:lnTo>
                  <a:pt x="180500" y="122751"/>
                </a:lnTo>
                <a:cubicBezTo>
                  <a:pt x="141552" y="139225"/>
                  <a:pt x="114224" y="177790"/>
                  <a:pt x="114224" y="222738"/>
                </a:cubicBezTo>
                <a:cubicBezTo>
                  <a:pt x="114224" y="267685"/>
                  <a:pt x="141552" y="306251"/>
                  <a:pt x="180500" y="322724"/>
                </a:cubicBezTo>
                <a:lnTo>
                  <a:pt x="222736" y="331251"/>
                </a:lnTo>
                <a:lnTo>
                  <a:pt x="222736" y="445476"/>
                </a:lnTo>
                <a:lnTo>
                  <a:pt x="136038" y="427972"/>
                </a:lnTo>
                <a:cubicBezTo>
                  <a:pt x="56094" y="394159"/>
                  <a:pt x="0" y="314999"/>
                  <a:pt x="0" y="222738"/>
                </a:cubicBezTo>
                <a:cubicBezTo>
                  <a:pt x="0" y="130476"/>
                  <a:pt x="56094" y="51317"/>
                  <a:pt x="136038" y="1750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pic>
        <p:nvPicPr>
          <p:cNvPr id="128" name="Imagem 127">
            <a:extLst>
              <a:ext uri="{FF2B5EF4-FFF2-40B4-BE49-F238E27FC236}">
                <a16:creationId xmlns:a16="http://schemas.microsoft.com/office/drawing/2014/main" id="{4DCA8F56-8A62-4D46-B2C1-C7DC0B0EC5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7" t="38089" r="17550" b="40390"/>
          <a:stretch/>
        </p:blipFill>
        <p:spPr>
          <a:xfrm>
            <a:off x="286193" y="382565"/>
            <a:ext cx="1899932" cy="582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60753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E9FE90D-95A3-4856-99DE-C1E515DA198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61885" y="1735395"/>
            <a:ext cx="3387212" cy="3387212"/>
          </a:xfrm>
          <a:custGeom>
            <a:avLst/>
            <a:gdLst>
              <a:gd name="connsiteX0" fmla="*/ 1693606 w 3387212"/>
              <a:gd name="connsiteY0" fmla="*/ 0 h 3387212"/>
              <a:gd name="connsiteX1" fmla="*/ 3387212 w 3387212"/>
              <a:gd name="connsiteY1" fmla="*/ 1693606 h 3387212"/>
              <a:gd name="connsiteX2" fmla="*/ 1693606 w 3387212"/>
              <a:gd name="connsiteY2" fmla="*/ 3387212 h 3387212"/>
              <a:gd name="connsiteX3" fmla="*/ 0 w 3387212"/>
              <a:gd name="connsiteY3" fmla="*/ 1693606 h 3387212"/>
              <a:gd name="connsiteX4" fmla="*/ 1693606 w 3387212"/>
              <a:gd name="connsiteY4" fmla="*/ 0 h 338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87212" h="3387212">
                <a:moveTo>
                  <a:pt x="1693606" y="0"/>
                </a:moveTo>
                <a:cubicBezTo>
                  <a:pt x="2628959" y="0"/>
                  <a:pt x="3387212" y="758253"/>
                  <a:pt x="3387212" y="1693606"/>
                </a:cubicBezTo>
                <a:cubicBezTo>
                  <a:pt x="3387212" y="2628959"/>
                  <a:pt x="2628959" y="3387212"/>
                  <a:pt x="1693606" y="3387212"/>
                </a:cubicBezTo>
                <a:cubicBezTo>
                  <a:pt x="758253" y="3387212"/>
                  <a:pt x="0" y="2628959"/>
                  <a:pt x="0" y="1693606"/>
                </a:cubicBezTo>
                <a:cubicBezTo>
                  <a:pt x="0" y="758253"/>
                  <a:pt x="758253" y="0"/>
                  <a:pt x="169360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997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107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28D633F-FE5C-4D4F-92BB-4F8BE275660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24001" y="0"/>
            <a:ext cx="9144000" cy="5065486"/>
          </a:xfrm>
          <a:prstGeom prst="round2SameRect">
            <a:avLst>
              <a:gd name="adj1" fmla="val 0"/>
              <a:gd name="adj2" fmla="val 9047"/>
            </a:avLst>
          </a:prstGeom>
        </p:spPr>
        <p:txBody>
          <a:bodyPr wrap="square">
            <a:noAutofit/>
          </a:bodyPr>
          <a:lstStyle>
            <a:lvl1pPr marL="0" indent="0">
              <a:buNone/>
              <a:defRPr sz="1997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211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4206A90-A722-44F3-B997-661C9C52EC2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52475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7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612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758097-2DD3-42CF-BD79-2C9DB544377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lang="en-US" sz="1997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lv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422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" dur="7000" fill="hold"/>
                                        <p:tgtEl>
                                          <p:spTgt spid="3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02116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098" b="0" i="1">
                <a:solidFill>
                  <a:srgbClr val="6B7075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148" b="0" i="0">
                <a:solidFill>
                  <a:srgbClr val="36363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5/20/2020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518894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5472374" y="3072035"/>
            <a:ext cx="1094740" cy="0"/>
          </a:xfrm>
          <a:custGeom>
            <a:avLst/>
            <a:gdLst/>
            <a:ahLst/>
            <a:cxnLst/>
            <a:rect l="l" t="t" r="r" b="b"/>
            <a:pathLst>
              <a:path w="1094740">
                <a:moveTo>
                  <a:pt x="0" y="0"/>
                </a:moveTo>
                <a:lnTo>
                  <a:pt x="1094474" y="0"/>
                </a:lnTo>
              </a:path>
            </a:pathLst>
          </a:custGeom>
          <a:ln w="318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798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098" b="0" i="1">
                <a:solidFill>
                  <a:srgbClr val="6B7075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5/20/2020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37379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>
            <a:extLst>
              <a:ext uri="{FF2B5EF4-FFF2-40B4-BE49-F238E27FC236}">
                <a16:creationId xmlns:a16="http://schemas.microsoft.com/office/drawing/2014/main" id="{F498D20A-8D4D-4E2A-8907-C799D73AA2EB}"/>
              </a:ext>
            </a:extLst>
          </p:cNvPr>
          <p:cNvGrpSpPr/>
          <p:nvPr userDrawn="1"/>
        </p:nvGrpSpPr>
        <p:grpSpPr>
          <a:xfrm>
            <a:off x="44029" y="5723707"/>
            <a:ext cx="2597748" cy="1127203"/>
            <a:chOff x="4314092" y="5791200"/>
            <a:chExt cx="4360991" cy="1895231"/>
          </a:xfrm>
          <a:solidFill>
            <a:schemeClr val="bg1">
              <a:alpha val="4000"/>
            </a:schemeClr>
          </a:solidFill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5F0E231F-53A5-4A05-8BED-AE90DFF811CF}"/>
                </a:ext>
              </a:extLst>
            </p:cNvPr>
            <p:cNvGrpSpPr/>
            <p:nvPr/>
          </p:nvGrpSpPr>
          <p:grpSpPr>
            <a:xfrm>
              <a:off x="4314092" y="5791200"/>
              <a:ext cx="4360991" cy="117231"/>
              <a:chOff x="4314092" y="5791200"/>
              <a:chExt cx="4360991" cy="117231"/>
            </a:xfrm>
            <a:grpFill/>
          </p:grpSpPr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09C21E2C-C9F7-47DD-8481-FA56B6F8F610}"/>
                  </a:ext>
                </a:extLst>
              </p:cNvPr>
              <p:cNvSpPr/>
              <p:nvPr/>
            </p:nvSpPr>
            <p:spPr>
              <a:xfrm>
                <a:off x="431409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20" name="Oval 119">
                <a:extLst>
                  <a:ext uri="{FF2B5EF4-FFF2-40B4-BE49-F238E27FC236}">
                    <a16:creationId xmlns:a16="http://schemas.microsoft.com/office/drawing/2014/main" id="{B12104DD-E092-4570-8CBB-0F4E8EA5F69E}"/>
                  </a:ext>
                </a:extLst>
              </p:cNvPr>
              <p:cNvSpPr/>
              <p:nvPr/>
            </p:nvSpPr>
            <p:spPr>
              <a:xfrm>
                <a:off x="484456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21" name="Oval 120">
                <a:extLst>
                  <a:ext uri="{FF2B5EF4-FFF2-40B4-BE49-F238E27FC236}">
                    <a16:creationId xmlns:a16="http://schemas.microsoft.com/office/drawing/2014/main" id="{EDC6454B-BBDA-41EC-91B2-ECD996DC6E67}"/>
                  </a:ext>
                </a:extLst>
              </p:cNvPr>
              <p:cNvSpPr/>
              <p:nvPr/>
            </p:nvSpPr>
            <p:spPr>
              <a:xfrm>
                <a:off x="537503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22" name="Oval 121">
                <a:extLst>
                  <a:ext uri="{FF2B5EF4-FFF2-40B4-BE49-F238E27FC236}">
                    <a16:creationId xmlns:a16="http://schemas.microsoft.com/office/drawing/2014/main" id="{3D9BE1D5-574B-49FF-B372-6964C439C4C0}"/>
                  </a:ext>
                </a:extLst>
              </p:cNvPr>
              <p:cNvSpPr/>
              <p:nvPr/>
            </p:nvSpPr>
            <p:spPr>
              <a:xfrm>
                <a:off x="590550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23" name="Oval 122">
                <a:extLst>
                  <a:ext uri="{FF2B5EF4-FFF2-40B4-BE49-F238E27FC236}">
                    <a16:creationId xmlns:a16="http://schemas.microsoft.com/office/drawing/2014/main" id="{6D6EFD90-A42E-4A77-985C-FD6E5E58A319}"/>
                  </a:ext>
                </a:extLst>
              </p:cNvPr>
              <p:cNvSpPr/>
              <p:nvPr/>
            </p:nvSpPr>
            <p:spPr>
              <a:xfrm>
                <a:off x="643597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24" name="Oval 123">
                <a:extLst>
                  <a:ext uri="{FF2B5EF4-FFF2-40B4-BE49-F238E27FC236}">
                    <a16:creationId xmlns:a16="http://schemas.microsoft.com/office/drawing/2014/main" id="{C3BD26F5-6AE4-49E9-BB85-1E775127C7D2}"/>
                  </a:ext>
                </a:extLst>
              </p:cNvPr>
              <p:cNvSpPr/>
              <p:nvPr/>
            </p:nvSpPr>
            <p:spPr>
              <a:xfrm>
                <a:off x="696644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25" name="Oval 124">
                <a:extLst>
                  <a:ext uri="{FF2B5EF4-FFF2-40B4-BE49-F238E27FC236}">
                    <a16:creationId xmlns:a16="http://schemas.microsoft.com/office/drawing/2014/main" id="{370F170A-AF54-40B7-BE8C-2F38639E76F0}"/>
                  </a:ext>
                </a:extLst>
              </p:cNvPr>
              <p:cNvSpPr/>
              <p:nvPr/>
            </p:nvSpPr>
            <p:spPr>
              <a:xfrm>
                <a:off x="749691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26" name="Oval 125">
                <a:extLst>
                  <a:ext uri="{FF2B5EF4-FFF2-40B4-BE49-F238E27FC236}">
                    <a16:creationId xmlns:a16="http://schemas.microsoft.com/office/drawing/2014/main" id="{792FAF4E-E842-407A-B81B-4F01B2A88CFC}"/>
                  </a:ext>
                </a:extLst>
              </p:cNvPr>
              <p:cNvSpPr/>
              <p:nvPr/>
            </p:nvSpPr>
            <p:spPr>
              <a:xfrm>
                <a:off x="802738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27" name="Oval 126">
                <a:extLst>
                  <a:ext uri="{FF2B5EF4-FFF2-40B4-BE49-F238E27FC236}">
                    <a16:creationId xmlns:a16="http://schemas.microsoft.com/office/drawing/2014/main" id="{A8F4097E-6082-41AA-A1D6-CE9E38FA37D1}"/>
                  </a:ext>
                </a:extLst>
              </p:cNvPr>
              <p:cNvSpPr/>
              <p:nvPr/>
            </p:nvSpPr>
            <p:spPr>
              <a:xfrm>
                <a:off x="855785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EC849A76-17C3-47E1-A0E0-16FF69D5D172}"/>
                </a:ext>
              </a:extLst>
            </p:cNvPr>
            <p:cNvGrpSpPr/>
            <p:nvPr/>
          </p:nvGrpSpPr>
          <p:grpSpPr>
            <a:xfrm>
              <a:off x="4314092" y="6235700"/>
              <a:ext cx="4360991" cy="117231"/>
              <a:chOff x="4314092" y="5791200"/>
              <a:chExt cx="4360991" cy="117231"/>
            </a:xfrm>
            <a:grpFill/>
          </p:grpSpPr>
          <p:sp>
            <p:nvSpPr>
              <p:cNvPr id="110" name="Oval 109">
                <a:extLst>
                  <a:ext uri="{FF2B5EF4-FFF2-40B4-BE49-F238E27FC236}">
                    <a16:creationId xmlns:a16="http://schemas.microsoft.com/office/drawing/2014/main" id="{09A213FF-C356-494D-B322-6E3567F43144}"/>
                  </a:ext>
                </a:extLst>
              </p:cNvPr>
              <p:cNvSpPr/>
              <p:nvPr/>
            </p:nvSpPr>
            <p:spPr>
              <a:xfrm>
                <a:off x="431409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11" name="Oval 110">
                <a:extLst>
                  <a:ext uri="{FF2B5EF4-FFF2-40B4-BE49-F238E27FC236}">
                    <a16:creationId xmlns:a16="http://schemas.microsoft.com/office/drawing/2014/main" id="{E69B017B-8BA1-4028-A17A-DC3FB6582CC0}"/>
                  </a:ext>
                </a:extLst>
              </p:cNvPr>
              <p:cNvSpPr/>
              <p:nvPr/>
            </p:nvSpPr>
            <p:spPr>
              <a:xfrm>
                <a:off x="484456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775DD470-2E89-46C9-B2C3-95A95857651B}"/>
                  </a:ext>
                </a:extLst>
              </p:cNvPr>
              <p:cNvSpPr/>
              <p:nvPr/>
            </p:nvSpPr>
            <p:spPr>
              <a:xfrm>
                <a:off x="537503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423570EA-E1D7-4BC6-8911-55A6FB8DB30F}"/>
                  </a:ext>
                </a:extLst>
              </p:cNvPr>
              <p:cNvSpPr/>
              <p:nvPr/>
            </p:nvSpPr>
            <p:spPr>
              <a:xfrm>
                <a:off x="590550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14" name="Oval 113">
                <a:extLst>
                  <a:ext uri="{FF2B5EF4-FFF2-40B4-BE49-F238E27FC236}">
                    <a16:creationId xmlns:a16="http://schemas.microsoft.com/office/drawing/2014/main" id="{20E908A6-6B0A-46C6-9E64-A2A134E6AFE1}"/>
                  </a:ext>
                </a:extLst>
              </p:cNvPr>
              <p:cNvSpPr/>
              <p:nvPr/>
            </p:nvSpPr>
            <p:spPr>
              <a:xfrm>
                <a:off x="643597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15" name="Oval 114">
                <a:extLst>
                  <a:ext uri="{FF2B5EF4-FFF2-40B4-BE49-F238E27FC236}">
                    <a16:creationId xmlns:a16="http://schemas.microsoft.com/office/drawing/2014/main" id="{55214B2C-F41D-4F7A-BD54-179598D95D11}"/>
                  </a:ext>
                </a:extLst>
              </p:cNvPr>
              <p:cNvSpPr/>
              <p:nvPr/>
            </p:nvSpPr>
            <p:spPr>
              <a:xfrm>
                <a:off x="696644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16" name="Oval 115">
                <a:extLst>
                  <a:ext uri="{FF2B5EF4-FFF2-40B4-BE49-F238E27FC236}">
                    <a16:creationId xmlns:a16="http://schemas.microsoft.com/office/drawing/2014/main" id="{590DF11A-7C88-407A-8EBD-FA3F24C3AF15}"/>
                  </a:ext>
                </a:extLst>
              </p:cNvPr>
              <p:cNvSpPr/>
              <p:nvPr/>
            </p:nvSpPr>
            <p:spPr>
              <a:xfrm>
                <a:off x="749691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7FEB85B7-4D34-4F49-A8FC-990B1675C61D}"/>
                  </a:ext>
                </a:extLst>
              </p:cNvPr>
              <p:cNvSpPr/>
              <p:nvPr/>
            </p:nvSpPr>
            <p:spPr>
              <a:xfrm>
                <a:off x="802738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18" name="Oval 117">
                <a:extLst>
                  <a:ext uri="{FF2B5EF4-FFF2-40B4-BE49-F238E27FC236}">
                    <a16:creationId xmlns:a16="http://schemas.microsoft.com/office/drawing/2014/main" id="{0317F62E-80FB-4F1E-AFC7-531F4F75617C}"/>
                  </a:ext>
                </a:extLst>
              </p:cNvPr>
              <p:cNvSpPr/>
              <p:nvPr/>
            </p:nvSpPr>
            <p:spPr>
              <a:xfrm>
                <a:off x="855785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D6E75929-460F-44D8-B4D8-FCB7F972E928}"/>
                </a:ext>
              </a:extLst>
            </p:cNvPr>
            <p:cNvGrpSpPr/>
            <p:nvPr/>
          </p:nvGrpSpPr>
          <p:grpSpPr>
            <a:xfrm>
              <a:off x="4314092" y="6680200"/>
              <a:ext cx="4360991" cy="117231"/>
              <a:chOff x="4314092" y="5791200"/>
              <a:chExt cx="4360991" cy="117231"/>
            </a:xfrm>
            <a:grpFill/>
          </p:grpSpPr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0612649A-0E04-4B5B-B37B-3EBF6C494979}"/>
                  </a:ext>
                </a:extLst>
              </p:cNvPr>
              <p:cNvSpPr/>
              <p:nvPr/>
            </p:nvSpPr>
            <p:spPr>
              <a:xfrm>
                <a:off x="431409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8C07AAEE-F377-4787-9ABA-5475F44C81BC}"/>
                  </a:ext>
                </a:extLst>
              </p:cNvPr>
              <p:cNvSpPr/>
              <p:nvPr/>
            </p:nvSpPr>
            <p:spPr>
              <a:xfrm>
                <a:off x="484456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F4836238-CC05-4567-B689-B8B5CB4D0FE7}"/>
                  </a:ext>
                </a:extLst>
              </p:cNvPr>
              <p:cNvSpPr/>
              <p:nvPr/>
            </p:nvSpPr>
            <p:spPr>
              <a:xfrm>
                <a:off x="537503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04" name="Oval 103">
                <a:extLst>
                  <a:ext uri="{FF2B5EF4-FFF2-40B4-BE49-F238E27FC236}">
                    <a16:creationId xmlns:a16="http://schemas.microsoft.com/office/drawing/2014/main" id="{BA3D9499-37A2-40B6-92FE-3A99B973900B}"/>
                  </a:ext>
                </a:extLst>
              </p:cNvPr>
              <p:cNvSpPr/>
              <p:nvPr/>
            </p:nvSpPr>
            <p:spPr>
              <a:xfrm>
                <a:off x="590550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95F9C319-859D-4666-847D-717EF082E691}"/>
                  </a:ext>
                </a:extLst>
              </p:cNvPr>
              <p:cNvSpPr/>
              <p:nvPr/>
            </p:nvSpPr>
            <p:spPr>
              <a:xfrm>
                <a:off x="643597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06" name="Oval 105">
                <a:extLst>
                  <a:ext uri="{FF2B5EF4-FFF2-40B4-BE49-F238E27FC236}">
                    <a16:creationId xmlns:a16="http://schemas.microsoft.com/office/drawing/2014/main" id="{C2297270-FB02-45BD-A708-B8AE764058ED}"/>
                  </a:ext>
                </a:extLst>
              </p:cNvPr>
              <p:cNvSpPr/>
              <p:nvPr/>
            </p:nvSpPr>
            <p:spPr>
              <a:xfrm>
                <a:off x="696644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7B11A1B3-2145-4090-A2D7-E7E34A14136A}"/>
                  </a:ext>
                </a:extLst>
              </p:cNvPr>
              <p:cNvSpPr/>
              <p:nvPr/>
            </p:nvSpPr>
            <p:spPr>
              <a:xfrm>
                <a:off x="749691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id="{E783D860-2FD7-4BC7-94F6-CE39217E9050}"/>
                  </a:ext>
                </a:extLst>
              </p:cNvPr>
              <p:cNvSpPr/>
              <p:nvPr/>
            </p:nvSpPr>
            <p:spPr>
              <a:xfrm>
                <a:off x="802738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09" name="Oval 108">
                <a:extLst>
                  <a:ext uri="{FF2B5EF4-FFF2-40B4-BE49-F238E27FC236}">
                    <a16:creationId xmlns:a16="http://schemas.microsoft.com/office/drawing/2014/main" id="{BC217416-B522-4168-B2D3-B7478B2B873D}"/>
                  </a:ext>
                </a:extLst>
              </p:cNvPr>
              <p:cNvSpPr/>
              <p:nvPr/>
            </p:nvSpPr>
            <p:spPr>
              <a:xfrm>
                <a:off x="855785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2267E4A0-2A49-4302-B73C-D59CF3C3C2B9}"/>
                </a:ext>
              </a:extLst>
            </p:cNvPr>
            <p:cNvGrpSpPr/>
            <p:nvPr/>
          </p:nvGrpSpPr>
          <p:grpSpPr>
            <a:xfrm>
              <a:off x="4314092" y="7124700"/>
              <a:ext cx="4360991" cy="117231"/>
              <a:chOff x="4314092" y="5791200"/>
              <a:chExt cx="4360991" cy="117231"/>
            </a:xfrm>
            <a:grpFill/>
          </p:grpSpPr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9C03FBFD-06B1-45E2-961C-750AD0D88434}"/>
                  </a:ext>
                </a:extLst>
              </p:cNvPr>
              <p:cNvSpPr/>
              <p:nvPr/>
            </p:nvSpPr>
            <p:spPr>
              <a:xfrm>
                <a:off x="431409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719D4746-8B1C-47C4-91C4-982075460DEF}"/>
                  </a:ext>
                </a:extLst>
              </p:cNvPr>
              <p:cNvSpPr/>
              <p:nvPr/>
            </p:nvSpPr>
            <p:spPr>
              <a:xfrm>
                <a:off x="484456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828E470A-E006-4BDB-92E3-57B373520B37}"/>
                  </a:ext>
                </a:extLst>
              </p:cNvPr>
              <p:cNvSpPr/>
              <p:nvPr/>
            </p:nvSpPr>
            <p:spPr>
              <a:xfrm>
                <a:off x="537503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95" name="Oval 94">
                <a:extLst>
                  <a:ext uri="{FF2B5EF4-FFF2-40B4-BE49-F238E27FC236}">
                    <a16:creationId xmlns:a16="http://schemas.microsoft.com/office/drawing/2014/main" id="{0BFAC87A-81A1-473D-BBB3-E896EC1EE3AF}"/>
                  </a:ext>
                </a:extLst>
              </p:cNvPr>
              <p:cNvSpPr/>
              <p:nvPr/>
            </p:nvSpPr>
            <p:spPr>
              <a:xfrm>
                <a:off x="590550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7257B6C9-1FD0-401C-B95D-FEC5BF431496}"/>
                  </a:ext>
                </a:extLst>
              </p:cNvPr>
              <p:cNvSpPr/>
              <p:nvPr/>
            </p:nvSpPr>
            <p:spPr>
              <a:xfrm>
                <a:off x="643597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806B2BDC-BCD7-4893-8A07-07A2358A9884}"/>
                  </a:ext>
                </a:extLst>
              </p:cNvPr>
              <p:cNvSpPr/>
              <p:nvPr/>
            </p:nvSpPr>
            <p:spPr>
              <a:xfrm>
                <a:off x="696644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D8873927-F54C-417A-B8AF-AE0495A124A3}"/>
                  </a:ext>
                </a:extLst>
              </p:cNvPr>
              <p:cNvSpPr/>
              <p:nvPr/>
            </p:nvSpPr>
            <p:spPr>
              <a:xfrm>
                <a:off x="749691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FD3D51B0-ACB7-476A-9E16-421BBDBC63FE}"/>
                  </a:ext>
                </a:extLst>
              </p:cNvPr>
              <p:cNvSpPr/>
              <p:nvPr/>
            </p:nvSpPr>
            <p:spPr>
              <a:xfrm>
                <a:off x="802738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811178E5-47EE-4AD1-AF91-328BF15CD8EB}"/>
                  </a:ext>
                </a:extLst>
              </p:cNvPr>
              <p:cNvSpPr/>
              <p:nvPr/>
            </p:nvSpPr>
            <p:spPr>
              <a:xfrm>
                <a:off x="855785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E0F529A7-B065-4176-81EE-259E01763EC5}"/>
                </a:ext>
              </a:extLst>
            </p:cNvPr>
            <p:cNvGrpSpPr/>
            <p:nvPr/>
          </p:nvGrpSpPr>
          <p:grpSpPr>
            <a:xfrm>
              <a:off x="4314092" y="7569200"/>
              <a:ext cx="4360991" cy="117231"/>
              <a:chOff x="4314092" y="5791200"/>
              <a:chExt cx="4360991" cy="117231"/>
            </a:xfrm>
            <a:grpFill/>
          </p:grpSpPr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92F8D726-EDD8-4245-B6FE-31C612C1E0C5}"/>
                  </a:ext>
                </a:extLst>
              </p:cNvPr>
              <p:cNvSpPr/>
              <p:nvPr/>
            </p:nvSpPr>
            <p:spPr>
              <a:xfrm>
                <a:off x="431409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9DE709A7-EA6D-421A-A688-0DDDB0C7055B}"/>
                  </a:ext>
                </a:extLst>
              </p:cNvPr>
              <p:cNvSpPr/>
              <p:nvPr/>
            </p:nvSpPr>
            <p:spPr>
              <a:xfrm>
                <a:off x="484456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A9BB60D3-4B39-4C0A-8A9F-6D71A2F0A91E}"/>
                  </a:ext>
                </a:extLst>
              </p:cNvPr>
              <p:cNvSpPr/>
              <p:nvPr/>
            </p:nvSpPr>
            <p:spPr>
              <a:xfrm>
                <a:off x="537503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0A1A4B75-9EF5-4B5D-A1BF-1DA1C7EA5DC0}"/>
                  </a:ext>
                </a:extLst>
              </p:cNvPr>
              <p:cNvSpPr/>
              <p:nvPr/>
            </p:nvSpPr>
            <p:spPr>
              <a:xfrm>
                <a:off x="590550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078B1FB6-6309-4B7F-ADC2-B5471308503C}"/>
                  </a:ext>
                </a:extLst>
              </p:cNvPr>
              <p:cNvSpPr/>
              <p:nvPr/>
            </p:nvSpPr>
            <p:spPr>
              <a:xfrm>
                <a:off x="643597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809BEA51-BB63-4C20-B40D-B9410384FE82}"/>
                  </a:ext>
                </a:extLst>
              </p:cNvPr>
              <p:cNvSpPr/>
              <p:nvPr/>
            </p:nvSpPr>
            <p:spPr>
              <a:xfrm>
                <a:off x="696644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68299434-B760-402F-B82D-141BB7018056}"/>
                  </a:ext>
                </a:extLst>
              </p:cNvPr>
              <p:cNvSpPr/>
              <p:nvPr/>
            </p:nvSpPr>
            <p:spPr>
              <a:xfrm>
                <a:off x="749691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350DD1BE-3F88-4F38-A68A-7E350BF656CB}"/>
                  </a:ext>
                </a:extLst>
              </p:cNvPr>
              <p:cNvSpPr/>
              <p:nvPr/>
            </p:nvSpPr>
            <p:spPr>
              <a:xfrm>
                <a:off x="802738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EF5ECF4D-5BA2-49CB-B09C-4F25DD2F7DDE}"/>
                  </a:ext>
                </a:extLst>
              </p:cNvPr>
              <p:cNvSpPr/>
              <p:nvPr/>
            </p:nvSpPr>
            <p:spPr>
              <a:xfrm>
                <a:off x="855785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B469F9F-23FF-4B61-8840-D0D2DDF790CA}"/>
              </a:ext>
            </a:extLst>
          </p:cNvPr>
          <p:cNvGrpSpPr/>
          <p:nvPr userDrawn="1"/>
        </p:nvGrpSpPr>
        <p:grpSpPr>
          <a:xfrm>
            <a:off x="11534154" y="5515735"/>
            <a:ext cx="146331" cy="915706"/>
            <a:chOff x="18426112" y="8593271"/>
            <a:chExt cx="233767" cy="1465129"/>
          </a:xfrm>
          <a:solidFill>
            <a:schemeClr val="bg1">
              <a:alpha val="35000"/>
            </a:schemeClr>
          </a:solidFill>
        </p:grpSpPr>
        <p:sp>
          <p:nvSpPr>
            <p:cNvPr id="15" name="Freeform 23">
              <a:extLst>
                <a:ext uri="{FF2B5EF4-FFF2-40B4-BE49-F238E27FC236}">
                  <a16:creationId xmlns:a16="http://schemas.microsoft.com/office/drawing/2014/main" id="{5FCF12F7-447E-4B75-AD68-E6C21D2D8FE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427938" y="9213846"/>
              <a:ext cx="230115" cy="230115"/>
            </a:xfrm>
            <a:custGeom>
              <a:avLst/>
              <a:gdLst>
                <a:gd name="T0" fmla="*/ 212725 w 62"/>
                <a:gd name="T1" fmla="*/ 174983 h 62"/>
                <a:gd name="T2" fmla="*/ 174983 w 62"/>
                <a:gd name="T3" fmla="*/ 212725 h 62"/>
                <a:gd name="T4" fmla="*/ 41173 w 62"/>
                <a:gd name="T5" fmla="*/ 212725 h 62"/>
                <a:gd name="T6" fmla="*/ 0 w 62"/>
                <a:gd name="T7" fmla="*/ 174983 h 62"/>
                <a:gd name="T8" fmla="*/ 0 w 62"/>
                <a:gd name="T9" fmla="*/ 41173 h 62"/>
                <a:gd name="T10" fmla="*/ 41173 w 62"/>
                <a:gd name="T11" fmla="*/ 0 h 62"/>
                <a:gd name="T12" fmla="*/ 174983 w 62"/>
                <a:gd name="T13" fmla="*/ 0 h 62"/>
                <a:gd name="T14" fmla="*/ 212725 w 62"/>
                <a:gd name="T15" fmla="*/ 41173 h 62"/>
                <a:gd name="T16" fmla="*/ 212725 w 62"/>
                <a:gd name="T17" fmla="*/ 174983 h 62"/>
                <a:gd name="T18" fmla="*/ 161259 w 62"/>
                <a:gd name="T19" fmla="*/ 72052 h 62"/>
                <a:gd name="T20" fmla="*/ 174983 w 62"/>
                <a:gd name="T21" fmla="*/ 54897 h 62"/>
                <a:gd name="T22" fmla="*/ 154397 w 62"/>
                <a:gd name="T23" fmla="*/ 65190 h 62"/>
                <a:gd name="T24" fmla="*/ 133811 w 62"/>
                <a:gd name="T25" fmla="*/ 54897 h 62"/>
                <a:gd name="T26" fmla="*/ 106363 w 62"/>
                <a:gd name="T27" fmla="*/ 82345 h 62"/>
                <a:gd name="T28" fmla="*/ 106363 w 62"/>
                <a:gd name="T29" fmla="*/ 89207 h 62"/>
                <a:gd name="T30" fmla="*/ 48035 w 62"/>
                <a:gd name="T31" fmla="*/ 58328 h 62"/>
                <a:gd name="T32" fmla="*/ 41173 w 62"/>
                <a:gd name="T33" fmla="*/ 75483 h 62"/>
                <a:gd name="T34" fmla="*/ 54897 w 62"/>
                <a:gd name="T35" fmla="*/ 99500 h 62"/>
                <a:gd name="T36" fmla="*/ 41173 w 62"/>
                <a:gd name="T37" fmla="*/ 96069 h 62"/>
                <a:gd name="T38" fmla="*/ 41173 w 62"/>
                <a:gd name="T39" fmla="*/ 96069 h 62"/>
                <a:gd name="T40" fmla="*/ 65190 w 62"/>
                <a:gd name="T41" fmla="*/ 123518 h 62"/>
                <a:gd name="T42" fmla="*/ 58328 w 62"/>
                <a:gd name="T43" fmla="*/ 123518 h 62"/>
                <a:gd name="T44" fmla="*/ 51466 w 62"/>
                <a:gd name="T45" fmla="*/ 123518 h 62"/>
                <a:gd name="T46" fmla="*/ 78914 w 62"/>
                <a:gd name="T47" fmla="*/ 144104 h 62"/>
                <a:gd name="T48" fmla="*/ 44604 w 62"/>
                <a:gd name="T49" fmla="*/ 157828 h 62"/>
                <a:gd name="T50" fmla="*/ 37742 w 62"/>
                <a:gd name="T51" fmla="*/ 157828 h 62"/>
                <a:gd name="T52" fmla="*/ 82345 w 62"/>
                <a:gd name="T53" fmla="*/ 168121 h 62"/>
                <a:gd name="T54" fmla="*/ 164690 w 62"/>
                <a:gd name="T55" fmla="*/ 85776 h 62"/>
                <a:gd name="T56" fmla="*/ 164690 w 62"/>
                <a:gd name="T57" fmla="*/ 82345 h 62"/>
                <a:gd name="T58" fmla="*/ 178415 w 62"/>
                <a:gd name="T59" fmla="*/ 68621 h 62"/>
                <a:gd name="T60" fmla="*/ 161259 w 62"/>
                <a:gd name="T61" fmla="*/ 72052 h 62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62" h="62">
                  <a:moveTo>
                    <a:pt x="62" y="51"/>
                  </a:moveTo>
                  <a:cubicBezTo>
                    <a:pt x="62" y="57"/>
                    <a:pt x="57" y="62"/>
                    <a:pt x="51" y="62"/>
                  </a:cubicBezTo>
                  <a:cubicBezTo>
                    <a:pt x="12" y="62"/>
                    <a:pt x="12" y="62"/>
                    <a:pt x="12" y="62"/>
                  </a:cubicBezTo>
                  <a:cubicBezTo>
                    <a:pt x="6" y="62"/>
                    <a:pt x="0" y="57"/>
                    <a:pt x="0" y="5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6"/>
                    <a:pt x="6" y="0"/>
                    <a:pt x="12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57" y="0"/>
                    <a:pt x="62" y="6"/>
                    <a:pt x="62" y="12"/>
                  </a:cubicBezTo>
                  <a:lnTo>
                    <a:pt x="62" y="51"/>
                  </a:lnTo>
                  <a:close/>
                  <a:moveTo>
                    <a:pt x="47" y="21"/>
                  </a:moveTo>
                  <a:cubicBezTo>
                    <a:pt x="49" y="20"/>
                    <a:pt x="50" y="18"/>
                    <a:pt x="51" y="16"/>
                  </a:cubicBezTo>
                  <a:cubicBezTo>
                    <a:pt x="49" y="17"/>
                    <a:pt x="47" y="18"/>
                    <a:pt x="45" y="19"/>
                  </a:cubicBezTo>
                  <a:cubicBezTo>
                    <a:pt x="44" y="17"/>
                    <a:pt x="42" y="16"/>
                    <a:pt x="39" y="16"/>
                  </a:cubicBezTo>
                  <a:cubicBezTo>
                    <a:pt x="35" y="16"/>
                    <a:pt x="31" y="20"/>
                    <a:pt x="31" y="24"/>
                  </a:cubicBezTo>
                  <a:cubicBezTo>
                    <a:pt x="31" y="25"/>
                    <a:pt x="31" y="26"/>
                    <a:pt x="31" y="26"/>
                  </a:cubicBezTo>
                  <a:cubicBezTo>
                    <a:pt x="24" y="26"/>
                    <a:pt x="18" y="23"/>
                    <a:pt x="14" y="17"/>
                  </a:cubicBezTo>
                  <a:cubicBezTo>
                    <a:pt x="13" y="19"/>
                    <a:pt x="12" y="20"/>
                    <a:pt x="12" y="22"/>
                  </a:cubicBezTo>
                  <a:cubicBezTo>
                    <a:pt x="12" y="25"/>
                    <a:pt x="14" y="27"/>
                    <a:pt x="16" y="29"/>
                  </a:cubicBezTo>
                  <a:cubicBezTo>
                    <a:pt x="15" y="29"/>
                    <a:pt x="13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32"/>
                    <a:pt x="15" y="35"/>
                    <a:pt x="19" y="36"/>
                  </a:cubicBezTo>
                  <a:cubicBezTo>
                    <a:pt x="18" y="36"/>
                    <a:pt x="18" y="36"/>
                    <a:pt x="17" y="36"/>
                  </a:cubicBezTo>
                  <a:cubicBezTo>
                    <a:pt x="16" y="36"/>
                    <a:pt x="16" y="36"/>
                    <a:pt x="15" y="36"/>
                  </a:cubicBezTo>
                  <a:cubicBezTo>
                    <a:pt x="16" y="39"/>
                    <a:pt x="20" y="42"/>
                    <a:pt x="23" y="42"/>
                  </a:cubicBezTo>
                  <a:cubicBezTo>
                    <a:pt x="20" y="44"/>
                    <a:pt x="17" y="46"/>
                    <a:pt x="13" y="46"/>
                  </a:cubicBezTo>
                  <a:cubicBezTo>
                    <a:pt x="12" y="46"/>
                    <a:pt x="11" y="46"/>
                    <a:pt x="11" y="46"/>
                  </a:cubicBezTo>
                  <a:cubicBezTo>
                    <a:pt x="14" y="48"/>
                    <a:pt x="19" y="49"/>
                    <a:pt x="24" y="49"/>
                  </a:cubicBezTo>
                  <a:cubicBezTo>
                    <a:pt x="39" y="49"/>
                    <a:pt x="48" y="36"/>
                    <a:pt x="48" y="25"/>
                  </a:cubicBezTo>
                  <a:cubicBezTo>
                    <a:pt x="48" y="25"/>
                    <a:pt x="48" y="25"/>
                    <a:pt x="48" y="24"/>
                  </a:cubicBezTo>
                  <a:cubicBezTo>
                    <a:pt x="49" y="23"/>
                    <a:pt x="51" y="22"/>
                    <a:pt x="52" y="20"/>
                  </a:cubicBezTo>
                  <a:cubicBezTo>
                    <a:pt x="50" y="20"/>
                    <a:pt x="49" y="21"/>
                    <a:pt x="47" y="2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 sz="1125" dirty="0"/>
            </a:p>
          </p:txBody>
        </p:sp>
        <p:sp>
          <p:nvSpPr>
            <p:cNvPr id="16" name="Freeform 129">
              <a:extLst>
                <a:ext uri="{FF2B5EF4-FFF2-40B4-BE49-F238E27FC236}">
                  <a16:creationId xmlns:a16="http://schemas.microsoft.com/office/drawing/2014/main" id="{ED2621D6-9DA8-4DE8-A040-E19151FA1F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429655" y="8593271"/>
              <a:ext cx="226680" cy="230115"/>
            </a:xfrm>
            <a:custGeom>
              <a:avLst/>
              <a:gdLst>
                <a:gd name="T0" fmla="*/ 209550 w 61"/>
                <a:gd name="T1" fmla="*/ 174983 h 62"/>
                <a:gd name="T2" fmla="*/ 171762 w 61"/>
                <a:gd name="T3" fmla="*/ 212725 h 62"/>
                <a:gd name="T4" fmla="*/ 37788 w 61"/>
                <a:gd name="T5" fmla="*/ 212725 h 62"/>
                <a:gd name="T6" fmla="*/ 0 w 61"/>
                <a:gd name="T7" fmla="*/ 174983 h 62"/>
                <a:gd name="T8" fmla="*/ 0 w 61"/>
                <a:gd name="T9" fmla="*/ 41173 h 62"/>
                <a:gd name="T10" fmla="*/ 37788 w 61"/>
                <a:gd name="T11" fmla="*/ 0 h 62"/>
                <a:gd name="T12" fmla="*/ 171762 w 61"/>
                <a:gd name="T13" fmla="*/ 0 h 62"/>
                <a:gd name="T14" fmla="*/ 209550 w 61"/>
                <a:gd name="T15" fmla="*/ 41173 h 62"/>
                <a:gd name="T16" fmla="*/ 209550 w 61"/>
                <a:gd name="T17" fmla="*/ 174983 h 62"/>
                <a:gd name="T18" fmla="*/ 37788 w 61"/>
                <a:gd name="T19" fmla="*/ 41173 h 62"/>
                <a:gd name="T20" fmla="*/ 34352 w 61"/>
                <a:gd name="T21" fmla="*/ 41173 h 62"/>
                <a:gd name="T22" fmla="*/ 34352 w 61"/>
                <a:gd name="T23" fmla="*/ 44604 h 62"/>
                <a:gd name="T24" fmla="*/ 34352 w 61"/>
                <a:gd name="T25" fmla="*/ 61759 h 62"/>
                <a:gd name="T26" fmla="*/ 37788 w 61"/>
                <a:gd name="T27" fmla="*/ 68621 h 62"/>
                <a:gd name="T28" fmla="*/ 144280 w 61"/>
                <a:gd name="T29" fmla="*/ 174983 h 62"/>
                <a:gd name="T30" fmla="*/ 147716 w 61"/>
                <a:gd name="T31" fmla="*/ 178415 h 62"/>
                <a:gd name="T32" fmla="*/ 168327 w 61"/>
                <a:gd name="T33" fmla="*/ 178415 h 62"/>
                <a:gd name="T34" fmla="*/ 168327 w 61"/>
                <a:gd name="T35" fmla="*/ 174983 h 62"/>
                <a:gd name="T36" fmla="*/ 171762 w 61"/>
                <a:gd name="T37" fmla="*/ 174983 h 62"/>
                <a:gd name="T38" fmla="*/ 37788 w 61"/>
                <a:gd name="T39" fmla="*/ 41173 h 62"/>
                <a:gd name="T40" fmla="*/ 37788 w 61"/>
                <a:gd name="T41" fmla="*/ 92638 h 62"/>
                <a:gd name="T42" fmla="*/ 34352 w 61"/>
                <a:gd name="T43" fmla="*/ 96069 h 62"/>
                <a:gd name="T44" fmla="*/ 34352 w 61"/>
                <a:gd name="T45" fmla="*/ 99500 h 62"/>
                <a:gd name="T46" fmla="*/ 34352 w 61"/>
                <a:gd name="T47" fmla="*/ 116656 h 62"/>
                <a:gd name="T48" fmla="*/ 37788 w 61"/>
                <a:gd name="T49" fmla="*/ 120087 h 62"/>
                <a:gd name="T50" fmla="*/ 92752 w 61"/>
                <a:gd name="T51" fmla="*/ 174983 h 62"/>
                <a:gd name="T52" fmla="*/ 96187 w 61"/>
                <a:gd name="T53" fmla="*/ 178415 h 62"/>
                <a:gd name="T54" fmla="*/ 113363 w 61"/>
                <a:gd name="T55" fmla="*/ 178415 h 62"/>
                <a:gd name="T56" fmla="*/ 116798 w 61"/>
                <a:gd name="T57" fmla="*/ 174983 h 62"/>
                <a:gd name="T58" fmla="*/ 116798 w 61"/>
                <a:gd name="T59" fmla="*/ 171552 h 62"/>
                <a:gd name="T60" fmla="*/ 37788 w 61"/>
                <a:gd name="T61" fmla="*/ 92638 h 62"/>
                <a:gd name="T62" fmla="*/ 51529 w 61"/>
                <a:gd name="T63" fmla="*/ 144104 h 62"/>
                <a:gd name="T64" fmla="*/ 34352 w 61"/>
                <a:gd name="T65" fmla="*/ 161259 h 62"/>
                <a:gd name="T66" fmla="*/ 51529 w 61"/>
                <a:gd name="T67" fmla="*/ 178415 h 62"/>
                <a:gd name="T68" fmla="*/ 68705 w 61"/>
                <a:gd name="T69" fmla="*/ 161259 h 62"/>
                <a:gd name="T70" fmla="*/ 51529 w 61"/>
                <a:gd name="T71" fmla="*/ 144104 h 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61" h="62">
                  <a:moveTo>
                    <a:pt x="61" y="51"/>
                  </a:moveTo>
                  <a:cubicBezTo>
                    <a:pt x="61" y="57"/>
                    <a:pt x="56" y="62"/>
                    <a:pt x="50" y="62"/>
                  </a:cubicBezTo>
                  <a:cubicBezTo>
                    <a:pt x="11" y="62"/>
                    <a:pt x="11" y="62"/>
                    <a:pt x="11" y="62"/>
                  </a:cubicBezTo>
                  <a:cubicBezTo>
                    <a:pt x="5" y="62"/>
                    <a:pt x="0" y="57"/>
                    <a:pt x="0" y="5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6"/>
                    <a:pt x="5" y="0"/>
                    <a:pt x="11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56" y="0"/>
                    <a:pt x="61" y="6"/>
                    <a:pt x="61" y="12"/>
                  </a:cubicBezTo>
                  <a:lnTo>
                    <a:pt x="61" y="51"/>
                  </a:lnTo>
                  <a:close/>
                  <a:moveTo>
                    <a:pt x="11" y="12"/>
                  </a:moveTo>
                  <a:cubicBezTo>
                    <a:pt x="11" y="12"/>
                    <a:pt x="11" y="12"/>
                    <a:pt x="10" y="12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9"/>
                    <a:pt x="11" y="20"/>
                    <a:pt x="11" y="20"/>
                  </a:cubicBezTo>
                  <a:cubicBezTo>
                    <a:pt x="28" y="20"/>
                    <a:pt x="42" y="34"/>
                    <a:pt x="42" y="51"/>
                  </a:cubicBezTo>
                  <a:cubicBezTo>
                    <a:pt x="42" y="51"/>
                    <a:pt x="43" y="52"/>
                    <a:pt x="43" y="52"/>
                  </a:cubicBezTo>
                  <a:cubicBezTo>
                    <a:pt x="49" y="52"/>
                    <a:pt x="49" y="52"/>
                    <a:pt x="49" y="52"/>
                  </a:cubicBezTo>
                  <a:cubicBezTo>
                    <a:pt x="49" y="52"/>
                    <a:pt x="49" y="52"/>
                    <a:pt x="49" y="51"/>
                  </a:cubicBezTo>
                  <a:cubicBezTo>
                    <a:pt x="50" y="51"/>
                    <a:pt x="50" y="51"/>
                    <a:pt x="50" y="51"/>
                  </a:cubicBezTo>
                  <a:cubicBezTo>
                    <a:pt x="49" y="30"/>
                    <a:pt x="32" y="13"/>
                    <a:pt x="11" y="12"/>
                  </a:cubicBezTo>
                  <a:close/>
                  <a:moveTo>
                    <a:pt x="11" y="27"/>
                  </a:moveTo>
                  <a:cubicBezTo>
                    <a:pt x="11" y="27"/>
                    <a:pt x="11" y="28"/>
                    <a:pt x="10" y="28"/>
                  </a:cubicBezTo>
                  <a:cubicBezTo>
                    <a:pt x="10" y="28"/>
                    <a:pt x="10" y="28"/>
                    <a:pt x="10" y="29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0" y="35"/>
                    <a:pt x="11" y="35"/>
                    <a:pt x="11" y="35"/>
                  </a:cubicBezTo>
                  <a:cubicBezTo>
                    <a:pt x="19" y="36"/>
                    <a:pt x="26" y="42"/>
                    <a:pt x="27" y="51"/>
                  </a:cubicBezTo>
                  <a:cubicBezTo>
                    <a:pt x="27" y="51"/>
                    <a:pt x="27" y="52"/>
                    <a:pt x="28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2"/>
                    <a:pt x="34" y="52"/>
                    <a:pt x="34" y="51"/>
                  </a:cubicBezTo>
                  <a:cubicBezTo>
                    <a:pt x="34" y="51"/>
                    <a:pt x="34" y="51"/>
                    <a:pt x="34" y="50"/>
                  </a:cubicBezTo>
                  <a:cubicBezTo>
                    <a:pt x="34" y="38"/>
                    <a:pt x="24" y="28"/>
                    <a:pt x="11" y="27"/>
                  </a:cubicBezTo>
                  <a:close/>
                  <a:moveTo>
                    <a:pt x="15" y="42"/>
                  </a:moveTo>
                  <a:cubicBezTo>
                    <a:pt x="12" y="42"/>
                    <a:pt x="10" y="44"/>
                    <a:pt x="10" y="47"/>
                  </a:cubicBezTo>
                  <a:cubicBezTo>
                    <a:pt x="10" y="50"/>
                    <a:pt x="12" y="52"/>
                    <a:pt x="15" y="52"/>
                  </a:cubicBezTo>
                  <a:cubicBezTo>
                    <a:pt x="18" y="52"/>
                    <a:pt x="20" y="50"/>
                    <a:pt x="20" y="47"/>
                  </a:cubicBezTo>
                  <a:cubicBezTo>
                    <a:pt x="20" y="44"/>
                    <a:pt x="18" y="42"/>
                    <a:pt x="15" y="4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 sz="1125" dirty="0"/>
            </a:p>
          </p:txBody>
        </p:sp>
        <p:sp>
          <p:nvSpPr>
            <p:cNvPr id="17" name="Freeform 188">
              <a:extLst>
                <a:ext uri="{FF2B5EF4-FFF2-40B4-BE49-F238E27FC236}">
                  <a16:creationId xmlns:a16="http://schemas.microsoft.com/office/drawing/2014/main" id="{90EE0CB9-2A53-45C5-8E43-881325115B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26112" y="9828285"/>
              <a:ext cx="233767" cy="230115"/>
            </a:xfrm>
            <a:custGeom>
              <a:avLst/>
              <a:gdLst>
                <a:gd name="T0" fmla="*/ 165315 w 59"/>
                <a:gd name="T1" fmla="*/ 200025 h 58"/>
                <a:gd name="T2" fmla="*/ 141207 w 59"/>
                <a:gd name="T3" fmla="*/ 200025 h 58"/>
                <a:gd name="T4" fmla="*/ 141207 w 59"/>
                <a:gd name="T5" fmla="*/ 120705 h 58"/>
                <a:gd name="T6" fmla="*/ 165315 w 59"/>
                <a:gd name="T7" fmla="*/ 120705 h 58"/>
                <a:gd name="T8" fmla="*/ 168759 w 59"/>
                <a:gd name="T9" fmla="*/ 89666 h 58"/>
                <a:gd name="T10" fmla="*/ 141207 w 59"/>
                <a:gd name="T11" fmla="*/ 89666 h 58"/>
                <a:gd name="T12" fmla="*/ 141207 w 59"/>
                <a:gd name="T13" fmla="*/ 72423 h 58"/>
                <a:gd name="T14" fmla="*/ 154983 w 59"/>
                <a:gd name="T15" fmla="*/ 58628 h 58"/>
                <a:gd name="T16" fmla="*/ 172203 w 59"/>
                <a:gd name="T17" fmla="*/ 58628 h 58"/>
                <a:gd name="T18" fmla="*/ 172203 w 59"/>
                <a:gd name="T19" fmla="*/ 31038 h 58"/>
                <a:gd name="T20" fmla="*/ 148095 w 59"/>
                <a:gd name="T21" fmla="*/ 27590 h 58"/>
                <a:gd name="T22" fmla="*/ 110210 w 59"/>
                <a:gd name="T23" fmla="*/ 68974 h 58"/>
                <a:gd name="T24" fmla="*/ 110210 w 59"/>
                <a:gd name="T25" fmla="*/ 89666 h 58"/>
                <a:gd name="T26" fmla="*/ 82658 w 59"/>
                <a:gd name="T27" fmla="*/ 89666 h 58"/>
                <a:gd name="T28" fmla="*/ 82658 w 59"/>
                <a:gd name="T29" fmla="*/ 120705 h 58"/>
                <a:gd name="T30" fmla="*/ 110210 w 59"/>
                <a:gd name="T31" fmla="*/ 120705 h 58"/>
                <a:gd name="T32" fmla="*/ 110210 w 59"/>
                <a:gd name="T33" fmla="*/ 200025 h 58"/>
                <a:gd name="T34" fmla="*/ 37885 w 59"/>
                <a:gd name="T35" fmla="*/ 200025 h 58"/>
                <a:gd name="T36" fmla="*/ 0 w 59"/>
                <a:gd name="T37" fmla="*/ 162089 h 58"/>
                <a:gd name="T38" fmla="*/ 0 w 59"/>
                <a:gd name="T39" fmla="*/ 34487 h 58"/>
                <a:gd name="T40" fmla="*/ 37885 w 59"/>
                <a:gd name="T41" fmla="*/ 0 h 58"/>
                <a:gd name="T42" fmla="*/ 165315 w 59"/>
                <a:gd name="T43" fmla="*/ 0 h 58"/>
                <a:gd name="T44" fmla="*/ 203200 w 59"/>
                <a:gd name="T45" fmla="*/ 34487 h 58"/>
                <a:gd name="T46" fmla="*/ 203200 w 59"/>
                <a:gd name="T47" fmla="*/ 162089 h 58"/>
                <a:gd name="T48" fmla="*/ 165315 w 59"/>
                <a:gd name="T49" fmla="*/ 200025 h 5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59" h="58">
                  <a:moveTo>
                    <a:pt x="48" y="58"/>
                  </a:moveTo>
                  <a:cubicBezTo>
                    <a:pt x="41" y="58"/>
                    <a:pt x="41" y="58"/>
                    <a:pt x="41" y="58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9" y="26"/>
                    <a:pt x="49" y="26"/>
                    <a:pt x="49" y="26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41" y="21"/>
                    <a:pt x="41" y="21"/>
                    <a:pt x="41" y="21"/>
                  </a:cubicBezTo>
                  <a:cubicBezTo>
                    <a:pt x="41" y="18"/>
                    <a:pt x="42" y="17"/>
                    <a:pt x="45" y="17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49" y="9"/>
                    <a:pt x="47" y="8"/>
                    <a:pt x="43" y="8"/>
                  </a:cubicBezTo>
                  <a:cubicBezTo>
                    <a:pt x="37" y="8"/>
                    <a:pt x="32" y="12"/>
                    <a:pt x="32" y="20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32" y="58"/>
                    <a:pt x="32" y="58"/>
                    <a:pt x="32" y="58"/>
                  </a:cubicBezTo>
                  <a:cubicBezTo>
                    <a:pt x="11" y="58"/>
                    <a:pt x="11" y="58"/>
                    <a:pt x="11" y="58"/>
                  </a:cubicBezTo>
                  <a:cubicBezTo>
                    <a:pt x="5" y="58"/>
                    <a:pt x="0" y="53"/>
                    <a:pt x="0" y="47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1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4" y="0"/>
                    <a:pt x="59" y="4"/>
                    <a:pt x="59" y="10"/>
                  </a:cubicBezTo>
                  <a:cubicBezTo>
                    <a:pt x="59" y="47"/>
                    <a:pt x="59" y="47"/>
                    <a:pt x="59" y="47"/>
                  </a:cubicBezTo>
                  <a:cubicBezTo>
                    <a:pt x="59" y="53"/>
                    <a:pt x="54" y="58"/>
                    <a:pt x="48" y="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125" dirty="0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7B966FC-DC20-4D9F-8E46-38050A8E8F3B}"/>
              </a:ext>
            </a:extLst>
          </p:cNvPr>
          <p:cNvSpPr txBox="1"/>
          <p:nvPr userDrawn="1"/>
        </p:nvSpPr>
        <p:spPr>
          <a:xfrm rot="10800000" flipV="1">
            <a:off x="11185351" y="170173"/>
            <a:ext cx="9488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2500" b="1" i="0" smtClean="0">
                <a:solidFill>
                  <a:schemeClr val="bg1">
                    <a:alpha val="15000"/>
                  </a:schemeClr>
                </a:solidFill>
                <a:latin typeface="+mj-lt"/>
                <a:ea typeface="Roboto Condensed" panose="02000000000000000000" pitchFamily="2" charset="0"/>
                <a:cs typeface="Segoe UI" panose="020B0502040204020203" pitchFamily="34" charset="0"/>
              </a:rPr>
              <a:pPr algn="ctr"/>
              <a:t>‹nº›</a:t>
            </a:fld>
            <a:endParaRPr lang="id-ID" sz="8625" b="1" i="0" dirty="0">
              <a:solidFill>
                <a:schemeClr val="bg1">
                  <a:alpha val="15000"/>
                </a:schemeClr>
              </a:solidFill>
              <a:latin typeface="+mj-lt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F697274C-0EC4-4927-A24F-69BE7F72A7F6}"/>
              </a:ext>
            </a:extLst>
          </p:cNvPr>
          <p:cNvSpPr txBox="1"/>
          <p:nvPr userDrawn="1"/>
        </p:nvSpPr>
        <p:spPr>
          <a:xfrm>
            <a:off x="681572" y="6300846"/>
            <a:ext cx="2897010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25" dirty="0">
                <a:solidFill>
                  <a:schemeClr val="bg1"/>
                </a:solidFill>
                <a:latin typeface="+mj-lt"/>
              </a:rPr>
              <a:t>Experience </a:t>
            </a:r>
            <a:r>
              <a:rPr lang="en-US" sz="1125" b="1" dirty="0">
                <a:solidFill>
                  <a:schemeClr val="bg1"/>
                </a:solidFill>
                <a:latin typeface="+mj-lt"/>
              </a:rPr>
              <a:t>/</a:t>
            </a:r>
            <a:r>
              <a:rPr lang="en-US" sz="1125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000" dirty="0">
                <a:solidFill>
                  <a:schemeClr val="bg1">
                    <a:alpha val="40000"/>
                  </a:schemeClr>
                </a:solidFill>
                <a:latin typeface="+mj-lt"/>
              </a:rPr>
              <a:t>Multipurpose Presentation</a:t>
            </a:r>
            <a:endParaRPr lang="en-US" sz="1125" dirty="0">
              <a:solidFill>
                <a:schemeClr val="bg1">
                  <a:alpha val="40000"/>
                </a:schemeClr>
              </a:solidFill>
              <a:latin typeface="+mj-lt"/>
            </a:endParaRPr>
          </a:p>
        </p:txBody>
      </p: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D1BBE2C9-FF40-472E-8BF7-8088467649E6}"/>
              </a:ext>
            </a:extLst>
          </p:cNvPr>
          <p:cNvSpPr/>
          <p:nvPr userDrawn="1"/>
        </p:nvSpPr>
        <p:spPr>
          <a:xfrm>
            <a:off x="0" y="5996368"/>
            <a:ext cx="286193" cy="571500"/>
          </a:xfrm>
          <a:custGeom>
            <a:avLst/>
            <a:gdLst>
              <a:gd name="connsiteX0" fmla="*/ 0 w 457200"/>
              <a:gd name="connsiteY0" fmla="*/ 0 h 914400"/>
              <a:gd name="connsiteX1" fmla="*/ 457200 w 457200"/>
              <a:gd name="connsiteY1" fmla="*/ 457200 h 914400"/>
              <a:gd name="connsiteX2" fmla="*/ 0 w 457200"/>
              <a:gd name="connsiteY2" fmla="*/ 914400 h 914400"/>
              <a:gd name="connsiteX3" fmla="*/ 0 w 457200"/>
              <a:gd name="connsiteY3" fmla="*/ 679939 h 914400"/>
              <a:gd name="connsiteX4" fmla="*/ 222739 w 457200"/>
              <a:gd name="connsiteY4" fmla="*/ 457200 h 914400"/>
              <a:gd name="connsiteX5" fmla="*/ 0 w 457200"/>
              <a:gd name="connsiteY5" fmla="*/ 234461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7200" h="914400">
                <a:moveTo>
                  <a:pt x="0" y="0"/>
                </a:moveTo>
                <a:cubicBezTo>
                  <a:pt x="252505" y="0"/>
                  <a:pt x="457200" y="204695"/>
                  <a:pt x="457200" y="457200"/>
                </a:cubicBezTo>
                <a:cubicBezTo>
                  <a:pt x="457200" y="709705"/>
                  <a:pt x="252505" y="914400"/>
                  <a:pt x="0" y="914400"/>
                </a:cubicBezTo>
                <a:lnTo>
                  <a:pt x="0" y="679939"/>
                </a:lnTo>
                <a:cubicBezTo>
                  <a:pt x="123015" y="679939"/>
                  <a:pt x="222739" y="580215"/>
                  <a:pt x="222739" y="457200"/>
                </a:cubicBezTo>
                <a:cubicBezTo>
                  <a:pt x="222739" y="334185"/>
                  <a:pt x="123015" y="234461"/>
                  <a:pt x="0" y="23446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CA54F58A-0996-497A-8E71-BD4E0AAD1CB5}"/>
              </a:ext>
            </a:extLst>
          </p:cNvPr>
          <p:cNvSpPr/>
          <p:nvPr userDrawn="1"/>
        </p:nvSpPr>
        <p:spPr>
          <a:xfrm>
            <a:off x="193440" y="5556752"/>
            <a:ext cx="278854" cy="2784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32ECD90F-9320-423D-9D43-77BB088200B8}"/>
              </a:ext>
            </a:extLst>
          </p:cNvPr>
          <p:cNvSpPr/>
          <p:nvPr userDrawn="1"/>
        </p:nvSpPr>
        <p:spPr>
          <a:xfrm>
            <a:off x="12052573" y="970969"/>
            <a:ext cx="139426" cy="278423"/>
          </a:xfrm>
          <a:custGeom>
            <a:avLst/>
            <a:gdLst>
              <a:gd name="connsiteX0" fmla="*/ 222736 w 222736"/>
              <a:gd name="connsiteY0" fmla="*/ 0 h 445476"/>
              <a:gd name="connsiteX1" fmla="*/ 222736 w 222736"/>
              <a:gd name="connsiteY1" fmla="*/ 114224 h 445476"/>
              <a:gd name="connsiteX2" fmla="*/ 180500 w 222736"/>
              <a:gd name="connsiteY2" fmla="*/ 122751 h 445476"/>
              <a:gd name="connsiteX3" fmla="*/ 114224 w 222736"/>
              <a:gd name="connsiteY3" fmla="*/ 222738 h 445476"/>
              <a:gd name="connsiteX4" fmla="*/ 180500 w 222736"/>
              <a:gd name="connsiteY4" fmla="*/ 322724 h 445476"/>
              <a:gd name="connsiteX5" fmla="*/ 222736 w 222736"/>
              <a:gd name="connsiteY5" fmla="*/ 331251 h 445476"/>
              <a:gd name="connsiteX6" fmla="*/ 222736 w 222736"/>
              <a:gd name="connsiteY6" fmla="*/ 445476 h 445476"/>
              <a:gd name="connsiteX7" fmla="*/ 136038 w 222736"/>
              <a:gd name="connsiteY7" fmla="*/ 427972 h 445476"/>
              <a:gd name="connsiteX8" fmla="*/ 0 w 222736"/>
              <a:gd name="connsiteY8" fmla="*/ 222738 h 445476"/>
              <a:gd name="connsiteX9" fmla="*/ 136038 w 222736"/>
              <a:gd name="connsiteY9" fmla="*/ 17503 h 445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2736" h="445476">
                <a:moveTo>
                  <a:pt x="222736" y="0"/>
                </a:moveTo>
                <a:lnTo>
                  <a:pt x="222736" y="114224"/>
                </a:lnTo>
                <a:lnTo>
                  <a:pt x="180500" y="122751"/>
                </a:lnTo>
                <a:cubicBezTo>
                  <a:pt x="141552" y="139225"/>
                  <a:pt x="114224" y="177790"/>
                  <a:pt x="114224" y="222738"/>
                </a:cubicBezTo>
                <a:cubicBezTo>
                  <a:pt x="114224" y="267685"/>
                  <a:pt x="141552" y="306251"/>
                  <a:pt x="180500" y="322724"/>
                </a:cubicBezTo>
                <a:lnTo>
                  <a:pt x="222736" y="331251"/>
                </a:lnTo>
                <a:lnTo>
                  <a:pt x="222736" y="445476"/>
                </a:lnTo>
                <a:lnTo>
                  <a:pt x="136038" y="427972"/>
                </a:lnTo>
                <a:cubicBezTo>
                  <a:pt x="56094" y="394159"/>
                  <a:pt x="0" y="314999"/>
                  <a:pt x="0" y="222738"/>
                </a:cubicBezTo>
                <a:cubicBezTo>
                  <a:pt x="0" y="130476"/>
                  <a:pt x="56094" y="51317"/>
                  <a:pt x="136038" y="1750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pic>
        <p:nvPicPr>
          <p:cNvPr id="128" name="Imagem 127">
            <a:extLst>
              <a:ext uri="{FF2B5EF4-FFF2-40B4-BE49-F238E27FC236}">
                <a16:creationId xmlns:a16="http://schemas.microsoft.com/office/drawing/2014/main" id="{6DAD3676-A7DB-4543-9F13-F7C7656DBF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7" t="38089" r="17550" b="40390"/>
          <a:stretch/>
        </p:blipFill>
        <p:spPr>
          <a:xfrm>
            <a:off x="286193" y="382565"/>
            <a:ext cx="1899932" cy="582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277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>
            <a:extLst>
              <a:ext uri="{FF2B5EF4-FFF2-40B4-BE49-F238E27FC236}">
                <a16:creationId xmlns:a16="http://schemas.microsoft.com/office/drawing/2014/main" id="{F498D20A-8D4D-4E2A-8907-C799D73AA2EB}"/>
              </a:ext>
            </a:extLst>
          </p:cNvPr>
          <p:cNvGrpSpPr/>
          <p:nvPr userDrawn="1"/>
        </p:nvGrpSpPr>
        <p:grpSpPr>
          <a:xfrm>
            <a:off x="44029" y="5723707"/>
            <a:ext cx="2597748" cy="1127203"/>
            <a:chOff x="4314092" y="5791200"/>
            <a:chExt cx="4360991" cy="1895231"/>
          </a:xfrm>
          <a:solidFill>
            <a:schemeClr val="bg1">
              <a:alpha val="4000"/>
            </a:schemeClr>
          </a:solidFill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5F0E231F-53A5-4A05-8BED-AE90DFF811CF}"/>
                </a:ext>
              </a:extLst>
            </p:cNvPr>
            <p:cNvGrpSpPr/>
            <p:nvPr/>
          </p:nvGrpSpPr>
          <p:grpSpPr>
            <a:xfrm>
              <a:off x="4314092" y="5791200"/>
              <a:ext cx="4360991" cy="117231"/>
              <a:chOff x="4314092" y="5791200"/>
              <a:chExt cx="4360991" cy="117231"/>
            </a:xfrm>
            <a:grpFill/>
          </p:grpSpPr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09C21E2C-C9F7-47DD-8481-FA56B6F8F610}"/>
                  </a:ext>
                </a:extLst>
              </p:cNvPr>
              <p:cNvSpPr/>
              <p:nvPr/>
            </p:nvSpPr>
            <p:spPr>
              <a:xfrm>
                <a:off x="431409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20" name="Oval 119">
                <a:extLst>
                  <a:ext uri="{FF2B5EF4-FFF2-40B4-BE49-F238E27FC236}">
                    <a16:creationId xmlns:a16="http://schemas.microsoft.com/office/drawing/2014/main" id="{B12104DD-E092-4570-8CBB-0F4E8EA5F69E}"/>
                  </a:ext>
                </a:extLst>
              </p:cNvPr>
              <p:cNvSpPr/>
              <p:nvPr/>
            </p:nvSpPr>
            <p:spPr>
              <a:xfrm>
                <a:off x="484456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21" name="Oval 120">
                <a:extLst>
                  <a:ext uri="{FF2B5EF4-FFF2-40B4-BE49-F238E27FC236}">
                    <a16:creationId xmlns:a16="http://schemas.microsoft.com/office/drawing/2014/main" id="{EDC6454B-BBDA-41EC-91B2-ECD996DC6E67}"/>
                  </a:ext>
                </a:extLst>
              </p:cNvPr>
              <p:cNvSpPr/>
              <p:nvPr/>
            </p:nvSpPr>
            <p:spPr>
              <a:xfrm>
                <a:off x="537503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22" name="Oval 121">
                <a:extLst>
                  <a:ext uri="{FF2B5EF4-FFF2-40B4-BE49-F238E27FC236}">
                    <a16:creationId xmlns:a16="http://schemas.microsoft.com/office/drawing/2014/main" id="{3D9BE1D5-574B-49FF-B372-6964C439C4C0}"/>
                  </a:ext>
                </a:extLst>
              </p:cNvPr>
              <p:cNvSpPr/>
              <p:nvPr/>
            </p:nvSpPr>
            <p:spPr>
              <a:xfrm>
                <a:off x="590550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23" name="Oval 122">
                <a:extLst>
                  <a:ext uri="{FF2B5EF4-FFF2-40B4-BE49-F238E27FC236}">
                    <a16:creationId xmlns:a16="http://schemas.microsoft.com/office/drawing/2014/main" id="{6D6EFD90-A42E-4A77-985C-FD6E5E58A319}"/>
                  </a:ext>
                </a:extLst>
              </p:cNvPr>
              <p:cNvSpPr/>
              <p:nvPr/>
            </p:nvSpPr>
            <p:spPr>
              <a:xfrm>
                <a:off x="643597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24" name="Oval 123">
                <a:extLst>
                  <a:ext uri="{FF2B5EF4-FFF2-40B4-BE49-F238E27FC236}">
                    <a16:creationId xmlns:a16="http://schemas.microsoft.com/office/drawing/2014/main" id="{C3BD26F5-6AE4-49E9-BB85-1E775127C7D2}"/>
                  </a:ext>
                </a:extLst>
              </p:cNvPr>
              <p:cNvSpPr/>
              <p:nvPr/>
            </p:nvSpPr>
            <p:spPr>
              <a:xfrm>
                <a:off x="696644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25" name="Oval 124">
                <a:extLst>
                  <a:ext uri="{FF2B5EF4-FFF2-40B4-BE49-F238E27FC236}">
                    <a16:creationId xmlns:a16="http://schemas.microsoft.com/office/drawing/2014/main" id="{370F170A-AF54-40B7-BE8C-2F38639E76F0}"/>
                  </a:ext>
                </a:extLst>
              </p:cNvPr>
              <p:cNvSpPr/>
              <p:nvPr/>
            </p:nvSpPr>
            <p:spPr>
              <a:xfrm>
                <a:off x="749691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26" name="Oval 125">
                <a:extLst>
                  <a:ext uri="{FF2B5EF4-FFF2-40B4-BE49-F238E27FC236}">
                    <a16:creationId xmlns:a16="http://schemas.microsoft.com/office/drawing/2014/main" id="{792FAF4E-E842-407A-B81B-4F01B2A88CFC}"/>
                  </a:ext>
                </a:extLst>
              </p:cNvPr>
              <p:cNvSpPr/>
              <p:nvPr/>
            </p:nvSpPr>
            <p:spPr>
              <a:xfrm>
                <a:off x="802738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27" name="Oval 126">
                <a:extLst>
                  <a:ext uri="{FF2B5EF4-FFF2-40B4-BE49-F238E27FC236}">
                    <a16:creationId xmlns:a16="http://schemas.microsoft.com/office/drawing/2014/main" id="{A8F4097E-6082-41AA-A1D6-CE9E38FA37D1}"/>
                  </a:ext>
                </a:extLst>
              </p:cNvPr>
              <p:cNvSpPr/>
              <p:nvPr/>
            </p:nvSpPr>
            <p:spPr>
              <a:xfrm>
                <a:off x="855785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EC849A76-17C3-47E1-A0E0-16FF69D5D172}"/>
                </a:ext>
              </a:extLst>
            </p:cNvPr>
            <p:cNvGrpSpPr/>
            <p:nvPr/>
          </p:nvGrpSpPr>
          <p:grpSpPr>
            <a:xfrm>
              <a:off x="4314092" y="6235700"/>
              <a:ext cx="4360991" cy="117231"/>
              <a:chOff x="4314092" y="5791200"/>
              <a:chExt cx="4360991" cy="117231"/>
            </a:xfrm>
            <a:grpFill/>
          </p:grpSpPr>
          <p:sp>
            <p:nvSpPr>
              <p:cNvPr id="110" name="Oval 109">
                <a:extLst>
                  <a:ext uri="{FF2B5EF4-FFF2-40B4-BE49-F238E27FC236}">
                    <a16:creationId xmlns:a16="http://schemas.microsoft.com/office/drawing/2014/main" id="{09A213FF-C356-494D-B322-6E3567F43144}"/>
                  </a:ext>
                </a:extLst>
              </p:cNvPr>
              <p:cNvSpPr/>
              <p:nvPr/>
            </p:nvSpPr>
            <p:spPr>
              <a:xfrm>
                <a:off x="431409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11" name="Oval 110">
                <a:extLst>
                  <a:ext uri="{FF2B5EF4-FFF2-40B4-BE49-F238E27FC236}">
                    <a16:creationId xmlns:a16="http://schemas.microsoft.com/office/drawing/2014/main" id="{E69B017B-8BA1-4028-A17A-DC3FB6582CC0}"/>
                  </a:ext>
                </a:extLst>
              </p:cNvPr>
              <p:cNvSpPr/>
              <p:nvPr/>
            </p:nvSpPr>
            <p:spPr>
              <a:xfrm>
                <a:off x="484456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775DD470-2E89-46C9-B2C3-95A95857651B}"/>
                  </a:ext>
                </a:extLst>
              </p:cNvPr>
              <p:cNvSpPr/>
              <p:nvPr/>
            </p:nvSpPr>
            <p:spPr>
              <a:xfrm>
                <a:off x="537503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423570EA-E1D7-4BC6-8911-55A6FB8DB30F}"/>
                  </a:ext>
                </a:extLst>
              </p:cNvPr>
              <p:cNvSpPr/>
              <p:nvPr/>
            </p:nvSpPr>
            <p:spPr>
              <a:xfrm>
                <a:off x="590550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14" name="Oval 113">
                <a:extLst>
                  <a:ext uri="{FF2B5EF4-FFF2-40B4-BE49-F238E27FC236}">
                    <a16:creationId xmlns:a16="http://schemas.microsoft.com/office/drawing/2014/main" id="{20E908A6-6B0A-46C6-9E64-A2A134E6AFE1}"/>
                  </a:ext>
                </a:extLst>
              </p:cNvPr>
              <p:cNvSpPr/>
              <p:nvPr/>
            </p:nvSpPr>
            <p:spPr>
              <a:xfrm>
                <a:off x="643597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15" name="Oval 114">
                <a:extLst>
                  <a:ext uri="{FF2B5EF4-FFF2-40B4-BE49-F238E27FC236}">
                    <a16:creationId xmlns:a16="http://schemas.microsoft.com/office/drawing/2014/main" id="{55214B2C-F41D-4F7A-BD54-179598D95D11}"/>
                  </a:ext>
                </a:extLst>
              </p:cNvPr>
              <p:cNvSpPr/>
              <p:nvPr/>
            </p:nvSpPr>
            <p:spPr>
              <a:xfrm>
                <a:off x="696644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16" name="Oval 115">
                <a:extLst>
                  <a:ext uri="{FF2B5EF4-FFF2-40B4-BE49-F238E27FC236}">
                    <a16:creationId xmlns:a16="http://schemas.microsoft.com/office/drawing/2014/main" id="{590DF11A-7C88-407A-8EBD-FA3F24C3AF15}"/>
                  </a:ext>
                </a:extLst>
              </p:cNvPr>
              <p:cNvSpPr/>
              <p:nvPr/>
            </p:nvSpPr>
            <p:spPr>
              <a:xfrm>
                <a:off x="749691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7FEB85B7-4D34-4F49-A8FC-990B1675C61D}"/>
                  </a:ext>
                </a:extLst>
              </p:cNvPr>
              <p:cNvSpPr/>
              <p:nvPr/>
            </p:nvSpPr>
            <p:spPr>
              <a:xfrm>
                <a:off x="802738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18" name="Oval 117">
                <a:extLst>
                  <a:ext uri="{FF2B5EF4-FFF2-40B4-BE49-F238E27FC236}">
                    <a16:creationId xmlns:a16="http://schemas.microsoft.com/office/drawing/2014/main" id="{0317F62E-80FB-4F1E-AFC7-531F4F75617C}"/>
                  </a:ext>
                </a:extLst>
              </p:cNvPr>
              <p:cNvSpPr/>
              <p:nvPr/>
            </p:nvSpPr>
            <p:spPr>
              <a:xfrm>
                <a:off x="855785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D6E75929-460F-44D8-B4D8-FCB7F972E928}"/>
                </a:ext>
              </a:extLst>
            </p:cNvPr>
            <p:cNvGrpSpPr/>
            <p:nvPr/>
          </p:nvGrpSpPr>
          <p:grpSpPr>
            <a:xfrm>
              <a:off x="4314092" y="6680200"/>
              <a:ext cx="4360991" cy="117231"/>
              <a:chOff x="4314092" y="5791200"/>
              <a:chExt cx="4360991" cy="117231"/>
            </a:xfrm>
            <a:grpFill/>
          </p:grpSpPr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0612649A-0E04-4B5B-B37B-3EBF6C494979}"/>
                  </a:ext>
                </a:extLst>
              </p:cNvPr>
              <p:cNvSpPr/>
              <p:nvPr/>
            </p:nvSpPr>
            <p:spPr>
              <a:xfrm>
                <a:off x="431409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8C07AAEE-F377-4787-9ABA-5475F44C81BC}"/>
                  </a:ext>
                </a:extLst>
              </p:cNvPr>
              <p:cNvSpPr/>
              <p:nvPr/>
            </p:nvSpPr>
            <p:spPr>
              <a:xfrm>
                <a:off x="484456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F4836238-CC05-4567-B689-B8B5CB4D0FE7}"/>
                  </a:ext>
                </a:extLst>
              </p:cNvPr>
              <p:cNvSpPr/>
              <p:nvPr/>
            </p:nvSpPr>
            <p:spPr>
              <a:xfrm>
                <a:off x="537503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04" name="Oval 103">
                <a:extLst>
                  <a:ext uri="{FF2B5EF4-FFF2-40B4-BE49-F238E27FC236}">
                    <a16:creationId xmlns:a16="http://schemas.microsoft.com/office/drawing/2014/main" id="{BA3D9499-37A2-40B6-92FE-3A99B973900B}"/>
                  </a:ext>
                </a:extLst>
              </p:cNvPr>
              <p:cNvSpPr/>
              <p:nvPr/>
            </p:nvSpPr>
            <p:spPr>
              <a:xfrm>
                <a:off x="590550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95F9C319-859D-4666-847D-717EF082E691}"/>
                  </a:ext>
                </a:extLst>
              </p:cNvPr>
              <p:cNvSpPr/>
              <p:nvPr/>
            </p:nvSpPr>
            <p:spPr>
              <a:xfrm>
                <a:off x="643597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06" name="Oval 105">
                <a:extLst>
                  <a:ext uri="{FF2B5EF4-FFF2-40B4-BE49-F238E27FC236}">
                    <a16:creationId xmlns:a16="http://schemas.microsoft.com/office/drawing/2014/main" id="{C2297270-FB02-45BD-A708-B8AE764058ED}"/>
                  </a:ext>
                </a:extLst>
              </p:cNvPr>
              <p:cNvSpPr/>
              <p:nvPr/>
            </p:nvSpPr>
            <p:spPr>
              <a:xfrm>
                <a:off x="696644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7B11A1B3-2145-4090-A2D7-E7E34A14136A}"/>
                  </a:ext>
                </a:extLst>
              </p:cNvPr>
              <p:cNvSpPr/>
              <p:nvPr/>
            </p:nvSpPr>
            <p:spPr>
              <a:xfrm>
                <a:off x="749691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id="{E783D860-2FD7-4BC7-94F6-CE39217E9050}"/>
                  </a:ext>
                </a:extLst>
              </p:cNvPr>
              <p:cNvSpPr/>
              <p:nvPr/>
            </p:nvSpPr>
            <p:spPr>
              <a:xfrm>
                <a:off x="802738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09" name="Oval 108">
                <a:extLst>
                  <a:ext uri="{FF2B5EF4-FFF2-40B4-BE49-F238E27FC236}">
                    <a16:creationId xmlns:a16="http://schemas.microsoft.com/office/drawing/2014/main" id="{BC217416-B522-4168-B2D3-B7478B2B873D}"/>
                  </a:ext>
                </a:extLst>
              </p:cNvPr>
              <p:cNvSpPr/>
              <p:nvPr/>
            </p:nvSpPr>
            <p:spPr>
              <a:xfrm>
                <a:off x="855785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2267E4A0-2A49-4302-B73C-D59CF3C3C2B9}"/>
                </a:ext>
              </a:extLst>
            </p:cNvPr>
            <p:cNvGrpSpPr/>
            <p:nvPr/>
          </p:nvGrpSpPr>
          <p:grpSpPr>
            <a:xfrm>
              <a:off x="4314092" y="7124700"/>
              <a:ext cx="4360991" cy="117231"/>
              <a:chOff x="4314092" y="5791200"/>
              <a:chExt cx="4360991" cy="117231"/>
            </a:xfrm>
            <a:grpFill/>
          </p:grpSpPr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9C03FBFD-06B1-45E2-961C-750AD0D88434}"/>
                  </a:ext>
                </a:extLst>
              </p:cNvPr>
              <p:cNvSpPr/>
              <p:nvPr/>
            </p:nvSpPr>
            <p:spPr>
              <a:xfrm>
                <a:off x="431409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719D4746-8B1C-47C4-91C4-982075460DEF}"/>
                  </a:ext>
                </a:extLst>
              </p:cNvPr>
              <p:cNvSpPr/>
              <p:nvPr/>
            </p:nvSpPr>
            <p:spPr>
              <a:xfrm>
                <a:off x="484456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828E470A-E006-4BDB-92E3-57B373520B37}"/>
                  </a:ext>
                </a:extLst>
              </p:cNvPr>
              <p:cNvSpPr/>
              <p:nvPr/>
            </p:nvSpPr>
            <p:spPr>
              <a:xfrm>
                <a:off x="537503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95" name="Oval 94">
                <a:extLst>
                  <a:ext uri="{FF2B5EF4-FFF2-40B4-BE49-F238E27FC236}">
                    <a16:creationId xmlns:a16="http://schemas.microsoft.com/office/drawing/2014/main" id="{0BFAC87A-81A1-473D-BBB3-E896EC1EE3AF}"/>
                  </a:ext>
                </a:extLst>
              </p:cNvPr>
              <p:cNvSpPr/>
              <p:nvPr/>
            </p:nvSpPr>
            <p:spPr>
              <a:xfrm>
                <a:off x="590550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7257B6C9-1FD0-401C-B95D-FEC5BF431496}"/>
                  </a:ext>
                </a:extLst>
              </p:cNvPr>
              <p:cNvSpPr/>
              <p:nvPr/>
            </p:nvSpPr>
            <p:spPr>
              <a:xfrm>
                <a:off x="643597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806B2BDC-BCD7-4893-8A07-07A2358A9884}"/>
                  </a:ext>
                </a:extLst>
              </p:cNvPr>
              <p:cNvSpPr/>
              <p:nvPr/>
            </p:nvSpPr>
            <p:spPr>
              <a:xfrm>
                <a:off x="696644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D8873927-F54C-417A-B8AF-AE0495A124A3}"/>
                  </a:ext>
                </a:extLst>
              </p:cNvPr>
              <p:cNvSpPr/>
              <p:nvPr/>
            </p:nvSpPr>
            <p:spPr>
              <a:xfrm>
                <a:off x="749691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FD3D51B0-ACB7-476A-9E16-421BBDBC63FE}"/>
                  </a:ext>
                </a:extLst>
              </p:cNvPr>
              <p:cNvSpPr/>
              <p:nvPr/>
            </p:nvSpPr>
            <p:spPr>
              <a:xfrm>
                <a:off x="802738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811178E5-47EE-4AD1-AF91-328BF15CD8EB}"/>
                  </a:ext>
                </a:extLst>
              </p:cNvPr>
              <p:cNvSpPr/>
              <p:nvPr/>
            </p:nvSpPr>
            <p:spPr>
              <a:xfrm>
                <a:off x="855785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E0F529A7-B065-4176-81EE-259E01763EC5}"/>
                </a:ext>
              </a:extLst>
            </p:cNvPr>
            <p:cNvGrpSpPr/>
            <p:nvPr/>
          </p:nvGrpSpPr>
          <p:grpSpPr>
            <a:xfrm>
              <a:off x="4314092" y="7569200"/>
              <a:ext cx="4360991" cy="117231"/>
              <a:chOff x="4314092" y="5791200"/>
              <a:chExt cx="4360991" cy="117231"/>
            </a:xfrm>
            <a:grpFill/>
          </p:grpSpPr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92F8D726-EDD8-4245-B6FE-31C612C1E0C5}"/>
                  </a:ext>
                </a:extLst>
              </p:cNvPr>
              <p:cNvSpPr/>
              <p:nvPr/>
            </p:nvSpPr>
            <p:spPr>
              <a:xfrm>
                <a:off x="431409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9DE709A7-EA6D-421A-A688-0DDDB0C7055B}"/>
                  </a:ext>
                </a:extLst>
              </p:cNvPr>
              <p:cNvSpPr/>
              <p:nvPr/>
            </p:nvSpPr>
            <p:spPr>
              <a:xfrm>
                <a:off x="484456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A9BB60D3-4B39-4C0A-8A9F-6D71A2F0A91E}"/>
                  </a:ext>
                </a:extLst>
              </p:cNvPr>
              <p:cNvSpPr/>
              <p:nvPr/>
            </p:nvSpPr>
            <p:spPr>
              <a:xfrm>
                <a:off x="537503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0A1A4B75-9EF5-4B5D-A1BF-1DA1C7EA5DC0}"/>
                  </a:ext>
                </a:extLst>
              </p:cNvPr>
              <p:cNvSpPr/>
              <p:nvPr/>
            </p:nvSpPr>
            <p:spPr>
              <a:xfrm>
                <a:off x="590550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078B1FB6-6309-4B7F-ADC2-B5471308503C}"/>
                  </a:ext>
                </a:extLst>
              </p:cNvPr>
              <p:cNvSpPr/>
              <p:nvPr/>
            </p:nvSpPr>
            <p:spPr>
              <a:xfrm>
                <a:off x="643597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809BEA51-BB63-4C20-B40D-B9410384FE82}"/>
                  </a:ext>
                </a:extLst>
              </p:cNvPr>
              <p:cNvSpPr/>
              <p:nvPr/>
            </p:nvSpPr>
            <p:spPr>
              <a:xfrm>
                <a:off x="696644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68299434-B760-402F-B82D-141BB7018056}"/>
                  </a:ext>
                </a:extLst>
              </p:cNvPr>
              <p:cNvSpPr/>
              <p:nvPr/>
            </p:nvSpPr>
            <p:spPr>
              <a:xfrm>
                <a:off x="749691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350DD1BE-3F88-4F38-A68A-7E350BF656CB}"/>
                  </a:ext>
                </a:extLst>
              </p:cNvPr>
              <p:cNvSpPr/>
              <p:nvPr/>
            </p:nvSpPr>
            <p:spPr>
              <a:xfrm>
                <a:off x="802738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EF5ECF4D-5BA2-49CB-B09C-4F25DD2F7DDE}"/>
                  </a:ext>
                </a:extLst>
              </p:cNvPr>
              <p:cNvSpPr/>
              <p:nvPr/>
            </p:nvSpPr>
            <p:spPr>
              <a:xfrm>
                <a:off x="855785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B469F9F-23FF-4B61-8840-D0D2DDF790CA}"/>
              </a:ext>
            </a:extLst>
          </p:cNvPr>
          <p:cNvGrpSpPr/>
          <p:nvPr userDrawn="1"/>
        </p:nvGrpSpPr>
        <p:grpSpPr>
          <a:xfrm>
            <a:off x="11534154" y="5515735"/>
            <a:ext cx="146331" cy="915706"/>
            <a:chOff x="18426112" y="8593271"/>
            <a:chExt cx="233767" cy="1465129"/>
          </a:xfrm>
          <a:solidFill>
            <a:schemeClr val="bg1">
              <a:alpha val="35000"/>
            </a:schemeClr>
          </a:solidFill>
        </p:grpSpPr>
        <p:sp>
          <p:nvSpPr>
            <p:cNvPr id="15" name="Freeform 23">
              <a:extLst>
                <a:ext uri="{FF2B5EF4-FFF2-40B4-BE49-F238E27FC236}">
                  <a16:creationId xmlns:a16="http://schemas.microsoft.com/office/drawing/2014/main" id="{5FCF12F7-447E-4B75-AD68-E6C21D2D8FE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427938" y="9213846"/>
              <a:ext cx="230115" cy="230115"/>
            </a:xfrm>
            <a:custGeom>
              <a:avLst/>
              <a:gdLst>
                <a:gd name="T0" fmla="*/ 212725 w 62"/>
                <a:gd name="T1" fmla="*/ 174983 h 62"/>
                <a:gd name="T2" fmla="*/ 174983 w 62"/>
                <a:gd name="T3" fmla="*/ 212725 h 62"/>
                <a:gd name="T4" fmla="*/ 41173 w 62"/>
                <a:gd name="T5" fmla="*/ 212725 h 62"/>
                <a:gd name="T6" fmla="*/ 0 w 62"/>
                <a:gd name="T7" fmla="*/ 174983 h 62"/>
                <a:gd name="T8" fmla="*/ 0 w 62"/>
                <a:gd name="T9" fmla="*/ 41173 h 62"/>
                <a:gd name="T10" fmla="*/ 41173 w 62"/>
                <a:gd name="T11" fmla="*/ 0 h 62"/>
                <a:gd name="T12" fmla="*/ 174983 w 62"/>
                <a:gd name="T13" fmla="*/ 0 h 62"/>
                <a:gd name="T14" fmla="*/ 212725 w 62"/>
                <a:gd name="T15" fmla="*/ 41173 h 62"/>
                <a:gd name="T16" fmla="*/ 212725 w 62"/>
                <a:gd name="T17" fmla="*/ 174983 h 62"/>
                <a:gd name="T18" fmla="*/ 161259 w 62"/>
                <a:gd name="T19" fmla="*/ 72052 h 62"/>
                <a:gd name="T20" fmla="*/ 174983 w 62"/>
                <a:gd name="T21" fmla="*/ 54897 h 62"/>
                <a:gd name="T22" fmla="*/ 154397 w 62"/>
                <a:gd name="T23" fmla="*/ 65190 h 62"/>
                <a:gd name="T24" fmla="*/ 133811 w 62"/>
                <a:gd name="T25" fmla="*/ 54897 h 62"/>
                <a:gd name="T26" fmla="*/ 106363 w 62"/>
                <a:gd name="T27" fmla="*/ 82345 h 62"/>
                <a:gd name="T28" fmla="*/ 106363 w 62"/>
                <a:gd name="T29" fmla="*/ 89207 h 62"/>
                <a:gd name="T30" fmla="*/ 48035 w 62"/>
                <a:gd name="T31" fmla="*/ 58328 h 62"/>
                <a:gd name="T32" fmla="*/ 41173 w 62"/>
                <a:gd name="T33" fmla="*/ 75483 h 62"/>
                <a:gd name="T34" fmla="*/ 54897 w 62"/>
                <a:gd name="T35" fmla="*/ 99500 h 62"/>
                <a:gd name="T36" fmla="*/ 41173 w 62"/>
                <a:gd name="T37" fmla="*/ 96069 h 62"/>
                <a:gd name="T38" fmla="*/ 41173 w 62"/>
                <a:gd name="T39" fmla="*/ 96069 h 62"/>
                <a:gd name="T40" fmla="*/ 65190 w 62"/>
                <a:gd name="T41" fmla="*/ 123518 h 62"/>
                <a:gd name="T42" fmla="*/ 58328 w 62"/>
                <a:gd name="T43" fmla="*/ 123518 h 62"/>
                <a:gd name="T44" fmla="*/ 51466 w 62"/>
                <a:gd name="T45" fmla="*/ 123518 h 62"/>
                <a:gd name="T46" fmla="*/ 78914 w 62"/>
                <a:gd name="T47" fmla="*/ 144104 h 62"/>
                <a:gd name="T48" fmla="*/ 44604 w 62"/>
                <a:gd name="T49" fmla="*/ 157828 h 62"/>
                <a:gd name="T50" fmla="*/ 37742 w 62"/>
                <a:gd name="T51" fmla="*/ 157828 h 62"/>
                <a:gd name="T52" fmla="*/ 82345 w 62"/>
                <a:gd name="T53" fmla="*/ 168121 h 62"/>
                <a:gd name="T54" fmla="*/ 164690 w 62"/>
                <a:gd name="T55" fmla="*/ 85776 h 62"/>
                <a:gd name="T56" fmla="*/ 164690 w 62"/>
                <a:gd name="T57" fmla="*/ 82345 h 62"/>
                <a:gd name="T58" fmla="*/ 178415 w 62"/>
                <a:gd name="T59" fmla="*/ 68621 h 62"/>
                <a:gd name="T60" fmla="*/ 161259 w 62"/>
                <a:gd name="T61" fmla="*/ 72052 h 62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62" h="62">
                  <a:moveTo>
                    <a:pt x="62" y="51"/>
                  </a:moveTo>
                  <a:cubicBezTo>
                    <a:pt x="62" y="57"/>
                    <a:pt x="57" y="62"/>
                    <a:pt x="51" y="62"/>
                  </a:cubicBezTo>
                  <a:cubicBezTo>
                    <a:pt x="12" y="62"/>
                    <a:pt x="12" y="62"/>
                    <a:pt x="12" y="62"/>
                  </a:cubicBezTo>
                  <a:cubicBezTo>
                    <a:pt x="6" y="62"/>
                    <a:pt x="0" y="57"/>
                    <a:pt x="0" y="5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6"/>
                    <a:pt x="6" y="0"/>
                    <a:pt x="12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57" y="0"/>
                    <a:pt x="62" y="6"/>
                    <a:pt x="62" y="12"/>
                  </a:cubicBezTo>
                  <a:lnTo>
                    <a:pt x="62" y="51"/>
                  </a:lnTo>
                  <a:close/>
                  <a:moveTo>
                    <a:pt x="47" y="21"/>
                  </a:moveTo>
                  <a:cubicBezTo>
                    <a:pt x="49" y="20"/>
                    <a:pt x="50" y="18"/>
                    <a:pt x="51" y="16"/>
                  </a:cubicBezTo>
                  <a:cubicBezTo>
                    <a:pt x="49" y="17"/>
                    <a:pt x="47" y="18"/>
                    <a:pt x="45" y="19"/>
                  </a:cubicBezTo>
                  <a:cubicBezTo>
                    <a:pt x="44" y="17"/>
                    <a:pt x="42" y="16"/>
                    <a:pt x="39" y="16"/>
                  </a:cubicBezTo>
                  <a:cubicBezTo>
                    <a:pt x="35" y="16"/>
                    <a:pt x="31" y="20"/>
                    <a:pt x="31" y="24"/>
                  </a:cubicBezTo>
                  <a:cubicBezTo>
                    <a:pt x="31" y="25"/>
                    <a:pt x="31" y="26"/>
                    <a:pt x="31" y="26"/>
                  </a:cubicBezTo>
                  <a:cubicBezTo>
                    <a:pt x="24" y="26"/>
                    <a:pt x="18" y="23"/>
                    <a:pt x="14" y="17"/>
                  </a:cubicBezTo>
                  <a:cubicBezTo>
                    <a:pt x="13" y="19"/>
                    <a:pt x="12" y="20"/>
                    <a:pt x="12" y="22"/>
                  </a:cubicBezTo>
                  <a:cubicBezTo>
                    <a:pt x="12" y="25"/>
                    <a:pt x="14" y="27"/>
                    <a:pt x="16" y="29"/>
                  </a:cubicBezTo>
                  <a:cubicBezTo>
                    <a:pt x="15" y="29"/>
                    <a:pt x="13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32"/>
                    <a:pt x="15" y="35"/>
                    <a:pt x="19" y="36"/>
                  </a:cubicBezTo>
                  <a:cubicBezTo>
                    <a:pt x="18" y="36"/>
                    <a:pt x="18" y="36"/>
                    <a:pt x="17" y="36"/>
                  </a:cubicBezTo>
                  <a:cubicBezTo>
                    <a:pt x="16" y="36"/>
                    <a:pt x="16" y="36"/>
                    <a:pt x="15" y="36"/>
                  </a:cubicBezTo>
                  <a:cubicBezTo>
                    <a:pt x="16" y="39"/>
                    <a:pt x="20" y="42"/>
                    <a:pt x="23" y="42"/>
                  </a:cubicBezTo>
                  <a:cubicBezTo>
                    <a:pt x="20" y="44"/>
                    <a:pt x="17" y="46"/>
                    <a:pt x="13" y="46"/>
                  </a:cubicBezTo>
                  <a:cubicBezTo>
                    <a:pt x="12" y="46"/>
                    <a:pt x="11" y="46"/>
                    <a:pt x="11" y="46"/>
                  </a:cubicBezTo>
                  <a:cubicBezTo>
                    <a:pt x="14" y="48"/>
                    <a:pt x="19" y="49"/>
                    <a:pt x="24" y="49"/>
                  </a:cubicBezTo>
                  <a:cubicBezTo>
                    <a:pt x="39" y="49"/>
                    <a:pt x="48" y="36"/>
                    <a:pt x="48" y="25"/>
                  </a:cubicBezTo>
                  <a:cubicBezTo>
                    <a:pt x="48" y="25"/>
                    <a:pt x="48" y="25"/>
                    <a:pt x="48" y="24"/>
                  </a:cubicBezTo>
                  <a:cubicBezTo>
                    <a:pt x="49" y="23"/>
                    <a:pt x="51" y="22"/>
                    <a:pt x="52" y="20"/>
                  </a:cubicBezTo>
                  <a:cubicBezTo>
                    <a:pt x="50" y="20"/>
                    <a:pt x="49" y="21"/>
                    <a:pt x="47" y="2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 sz="1125" dirty="0"/>
            </a:p>
          </p:txBody>
        </p:sp>
        <p:sp>
          <p:nvSpPr>
            <p:cNvPr id="16" name="Freeform 129">
              <a:extLst>
                <a:ext uri="{FF2B5EF4-FFF2-40B4-BE49-F238E27FC236}">
                  <a16:creationId xmlns:a16="http://schemas.microsoft.com/office/drawing/2014/main" id="{ED2621D6-9DA8-4DE8-A040-E19151FA1F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429655" y="8593271"/>
              <a:ext cx="226680" cy="230115"/>
            </a:xfrm>
            <a:custGeom>
              <a:avLst/>
              <a:gdLst>
                <a:gd name="T0" fmla="*/ 209550 w 61"/>
                <a:gd name="T1" fmla="*/ 174983 h 62"/>
                <a:gd name="T2" fmla="*/ 171762 w 61"/>
                <a:gd name="T3" fmla="*/ 212725 h 62"/>
                <a:gd name="T4" fmla="*/ 37788 w 61"/>
                <a:gd name="T5" fmla="*/ 212725 h 62"/>
                <a:gd name="T6" fmla="*/ 0 w 61"/>
                <a:gd name="T7" fmla="*/ 174983 h 62"/>
                <a:gd name="T8" fmla="*/ 0 w 61"/>
                <a:gd name="T9" fmla="*/ 41173 h 62"/>
                <a:gd name="T10" fmla="*/ 37788 w 61"/>
                <a:gd name="T11" fmla="*/ 0 h 62"/>
                <a:gd name="T12" fmla="*/ 171762 w 61"/>
                <a:gd name="T13" fmla="*/ 0 h 62"/>
                <a:gd name="T14" fmla="*/ 209550 w 61"/>
                <a:gd name="T15" fmla="*/ 41173 h 62"/>
                <a:gd name="T16" fmla="*/ 209550 w 61"/>
                <a:gd name="T17" fmla="*/ 174983 h 62"/>
                <a:gd name="T18" fmla="*/ 37788 w 61"/>
                <a:gd name="T19" fmla="*/ 41173 h 62"/>
                <a:gd name="T20" fmla="*/ 34352 w 61"/>
                <a:gd name="T21" fmla="*/ 41173 h 62"/>
                <a:gd name="T22" fmla="*/ 34352 w 61"/>
                <a:gd name="T23" fmla="*/ 44604 h 62"/>
                <a:gd name="T24" fmla="*/ 34352 w 61"/>
                <a:gd name="T25" fmla="*/ 61759 h 62"/>
                <a:gd name="T26" fmla="*/ 37788 w 61"/>
                <a:gd name="T27" fmla="*/ 68621 h 62"/>
                <a:gd name="T28" fmla="*/ 144280 w 61"/>
                <a:gd name="T29" fmla="*/ 174983 h 62"/>
                <a:gd name="T30" fmla="*/ 147716 w 61"/>
                <a:gd name="T31" fmla="*/ 178415 h 62"/>
                <a:gd name="T32" fmla="*/ 168327 w 61"/>
                <a:gd name="T33" fmla="*/ 178415 h 62"/>
                <a:gd name="T34" fmla="*/ 168327 w 61"/>
                <a:gd name="T35" fmla="*/ 174983 h 62"/>
                <a:gd name="T36" fmla="*/ 171762 w 61"/>
                <a:gd name="T37" fmla="*/ 174983 h 62"/>
                <a:gd name="T38" fmla="*/ 37788 w 61"/>
                <a:gd name="T39" fmla="*/ 41173 h 62"/>
                <a:gd name="T40" fmla="*/ 37788 w 61"/>
                <a:gd name="T41" fmla="*/ 92638 h 62"/>
                <a:gd name="T42" fmla="*/ 34352 w 61"/>
                <a:gd name="T43" fmla="*/ 96069 h 62"/>
                <a:gd name="T44" fmla="*/ 34352 w 61"/>
                <a:gd name="T45" fmla="*/ 99500 h 62"/>
                <a:gd name="T46" fmla="*/ 34352 w 61"/>
                <a:gd name="T47" fmla="*/ 116656 h 62"/>
                <a:gd name="T48" fmla="*/ 37788 w 61"/>
                <a:gd name="T49" fmla="*/ 120087 h 62"/>
                <a:gd name="T50" fmla="*/ 92752 w 61"/>
                <a:gd name="T51" fmla="*/ 174983 h 62"/>
                <a:gd name="T52" fmla="*/ 96187 w 61"/>
                <a:gd name="T53" fmla="*/ 178415 h 62"/>
                <a:gd name="T54" fmla="*/ 113363 w 61"/>
                <a:gd name="T55" fmla="*/ 178415 h 62"/>
                <a:gd name="T56" fmla="*/ 116798 w 61"/>
                <a:gd name="T57" fmla="*/ 174983 h 62"/>
                <a:gd name="T58" fmla="*/ 116798 w 61"/>
                <a:gd name="T59" fmla="*/ 171552 h 62"/>
                <a:gd name="T60" fmla="*/ 37788 w 61"/>
                <a:gd name="T61" fmla="*/ 92638 h 62"/>
                <a:gd name="T62" fmla="*/ 51529 w 61"/>
                <a:gd name="T63" fmla="*/ 144104 h 62"/>
                <a:gd name="T64" fmla="*/ 34352 w 61"/>
                <a:gd name="T65" fmla="*/ 161259 h 62"/>
                <a:gd name="T66" fmla="*/ 51529 w 61"/>
                <a:gd name="T67" fmla="*/ 178415 h 62"/>
                <a:gd name="T68" fmla="*/ 68705 w 61"/>
                <a:gd name="T69" fmla="*/ 161259 h 62"/>
                <a:gd name="T70" fmla="*/ 51529 w 61"/>
                <a:gd name="T71" fmla="*/ 144104 h 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61" h="62">
                  <a:moveTo>
                    <a:pt x="61" y="51"/>
                  </a:moveTo>
                  <a:cubicBezTo>
                    <a:pt x="61" y="57"/>
                    <a:pt x="56" y="62"/>
                    <a:pt x="50" y="62"/>
                  </a:cubicBezTo>
                  <a:cubicBezTo>
                    <a:pt x="11" y="62"/>
                    <a:pt x="11" y="62"/>
                    <a:pt x="11" y="62"/>
                  </a:cubicBezTo>
                  <a:cubicBezTo>
                    <a:pt x="5" y="62"/>
                    <a:pt x="0" y="57"/>
                    <a:pt x="0" y="5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6"/>
                    <a:pt x="5" y="0"/>
                    <a:pt x="11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56" y="0"/>
                    <a:pt x="61" y="6"/>
                    <a:pt x="61" y="12"/>
                  </a:cubicBezTo>
                  <a:lnTo>
                    <a:pt x="61" y="51"/>
                  </a:lnTo>
                  <a:close/>
                  <a:moveTo>
                    <a:pt x="11" y="12"/>
                  </a:moveTo>
                  <a:cubicBezTo>
                    <a:pt x="11" y="12"/>
                    <a:pt x="11" y="12"/>
                    <a:pt x="10" y="12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9"/>
                    <a:pt x="11" y="20"/>
                    <a:pt x="11" y="20"/>
                  </a:cubicBezTo>
                  <a:cubicBezTo>
                    <a:pt x="28" y="20"/>
                    <a:pt x="42" y="34"/>
                    <a:pt x="42" y="51"/>
                  </a:cubicBezTo>
                  <a:cubicBezTo>
                    <a:pt x="42" y="51"/>
                    <a:pt x="43" y="52"/>
                    <a:pt x="43" y="52"/>
                  </a:cubicBezTo>
                  <a:cubicBezTo>
                    <a:pt x="49" y="52"/>
                    <a:pt x="49" y="52"/>
                    <a:pt x="49" y="52"/>
                  </a:cubicBezTo>
                  <a:cubicBezTo>
                    <a:pt x="49" y="52"/>
                    <a:pt x="49" y="52"/>
                    <a:pt x="49" y="51"/>
                  </a:cubicBezTo>
                  <a:cubicBezTo>
                    <a:pt x="50" y="51"/>
                    <a:pt x="50" y="51"/>
                    <a:pt x="50" y="51"/>
                  </a:cubicBezTo>
                  <a:cubicBezTo>
                    <a:pt x="49" y="30"/>
                    <a:pt x="32" y="13"/>
                    <a:pt x="11" y="12"/>
                  </a:cubicBezTo>
                  <a:close/>
                  <a:moveTo>
                    <a:pt x="11" y="27"/>
                  </a:moveTo>
                  <a:cubicBezTo>
                    <a:pt x="11" y="27"/>
                    <a:pt x="11" y="28"/>
                    <a:pt x="10" y="28"/>
                  </a:cubicBezTo>
                  <a:cubicBezTo>
                    <a:pt x="10" y="28"/>
                    <a:pt x="10" y="28"/>
                    <a:pt x="10" y="29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0" y="35"/>
                    <a:pt x="11" y="35"/>
                    <a:pt x="11" y="35"/>
                  </a:cubicBezTo>
                  <a:cubicBezTo>
                    <a:pt x="19" y="36"/>
                    <a:pt x="26" y="42"/>
                    <a:pt x="27" y="51"/>
                  </a:cubicBezTo>
                  <a:cubicBezTo>
                    <a:pt x="27" y="51"/>
                    <a:pt x="27" y="52"/>
                    <a:pt x="28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2"/>
                    <a:pt x="34" y="52"/>
                    <a:pt x="34" y="51"/>
                  </a:cubicBezTo>
                  <a:cubicBezTo>
                    <a:pt x="34" y="51"/>
                    <a:pt x="34" y="51"/>
                    <a:pt x="34" y="50"/>
                  </a:cubicBezTo>
                  <a:cubicBezTo>
                    <a:pt x="34" y="38"/>
                    <a:pt x="24" y="28"/>
                    <a:pt x="11" y="27"/>
                  </a:cubicBezTo>
                  <a:close/>
                  <a:moveTo>
                    <a:pt x="15" y="42"/>
                  </a:moveTo>
                  <a:cubicBezTo>
                    <a:pt x="12" y="42"/>
                    <a:pt x="10" y="44"/>
                    <a:pt x="10" y="47"/>
                  </a:cubicBezTo>
                  <a:cubicBezTo>
                    <a:pt x="10" y="50"/>
                    <a:pt x="12" y="52"/>
                    <a:pt x="15" y="52"/>
                  </a:cubicBezTo>
                  <a:cubicBezTo>
                    <a:pt x="18" y="52"/>
                    <a:pt x="20" y="50"/>
                    <a:pt x="20" y="47"/>
                  </a:cubicBezTo>
                  <a:cubicBezTo>
                    <a:pt x="20" y="44"/>
                    <a:pt x="18" y="42"/>
                    <a:pt x="15" y="4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 sz="1125" dirty="0"/>
            </a:p>
          </p:txBody>
        </p:sp>
        <p:sp>
          <p:nvSpPr>
            <p:cNvPr id="17" name="Freeform 188">
              <a:extLst>
                <a:ext uri="{FF2B5EF4-FFF2-40B4-BE49-F238E27FC236}">
                  <a16:creationId xmlns:a16="http://schemas.microsoft.com/office/drawing/2014/main" id="{90EE0CB9-2A53-45C5-8E43-881325115B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26112" y="9828285"/>
              <a:ext cx="233767" cy="230115"/>
            </a:xfrm>
            <a:custGeom>
              <a:avLst/>
              <a:gdLst>
                <a:gd name="T0" fmla="*/ 165315 w 59"/>
                <a:gd name="T1" fmla="*/ 200025 h 58"/>
                <a:gd name="T2" fmla="*/ 141207 w 59"/>
                <a:gd name="T3" fmla="*/ 200025 h 58"/>
                <a:gd name="T4" fmla="*/ 141207 w 59"/>
                <a:gd name="T5" fmla="*/ 120705 h 58"/>
                <a:gd name="T6" fmla="*/ 165315 w 59"/>
                <a:gd name="T7" fmla="*/ 120705 h 58"/>
                <a:gd name="T8" fmla="*/ 168759 w 59"/>
                <a:gd name="T9" fmla="*/ 89666 h 58"/>
                <a:gd name="T10" fmla="*/ 141207 w 59"/>
                <a:gd name="T11" fmla="*/ 89666 h 58"/>
                <a:gd name="T12" fmla="*/ 141207 w 59"/>
                <a:gd name="T13" fmla="*/ 72423 h 58"/>
                <a:gd name="T14" fmla="*/ 154983 w 59"/>
                <a:gd name="T15" fmla="*/ 58628 h 58"/>
                <a:gd name="T16" fmla="*/ 172203 w 59"/>
                <a:gd name="T17" fmla="*/ 58628 h 58"/>
                <a:gd name="T18" fmla="*/ 172203 w 59"/>
                <a:gd name="T19" fmla="*/ 31038 h 58"/>
                <a:gd name="T20" fmla="*/ 148095 w 59"/>
                <a:gd name="T21" fmla="*/ 27590 h 58"/>
                <a:gd name="T22" fmla="*/ 110210 w 59"/>
                <a:gd name="T23" fmla="*/ 68974 h 58"/>
                <a:gd name="T24" fmla="*/ 110210 w 59"/>
                <a:gd name="T25" fmla="*/ 89666 h 58"/>
                <a:gd name="T26" fmla="*/ 82658 w 59"/>
                <a:gd name="T27" fmla="*/ 89666 h 58"/>
                <a:gd name="T28" fmla="*/ 82658 w 59"/>
                <a:gd name="T29" fmla="*/ 120705 h 58"/>
                <a:gd name="T30" fmla="*/ 110210 w 59"/>
                <a:gd name="T31" fmla="*/ 120705 h 58"/>
                <a:gd name="T32" fmla="*/ 110210 w 59"/>
                <a:gd name="T33" fmla="*/ 200025 h 58"/>
                <a:gd name="T34" fmla="*/ 37885 w 59"/>
                <a:gd name="T35" fmla="*/ 200025 h 58"/>
                <a:gd name="T36" fmla="*/ 0 w 59"/>
                <a:gd name="T37" fmla="*/ 162089 h 58"/>
                <a:gd name="T38" fmla="*/ 0 w 59"/>
                <a:gd name="T39" fmla="*/ 34487 h 58"/>
                <a:gd name="T40" fmla="*/ 37885 w 59"/>
                <a:gd name="T41" fmla="*/ 0 h 58"/>
                <a:gd name="T42" fmla="*/ 165315 w 59"/>
                <a:gd name="T43" fmla="*/ 0 h 58"/>
                <a:gd name="T44" fmla="*/ 203200 w 59"/>
                <a:gd name="T45" fmla="*/ 34487 h 58"/>
                <a:gd name="T46" fmla="*/ 203200 w 59"/>
                <a:gd name="T47" fmla="*/ 162089 h 58"/>
                <a:gd name="T48" fmla="*/ 165315 w 59"/>
                <a:gd name="T49" fmla="*/ 200025 h 5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59" h="58">
                  <a:moveTo>
                    <a:pt x="48" y="58"/>
                  </a:moveTo>
                  <a:cubicBezTo>
                    <a:pt x="41" y="58"/>
                    <a:pt x="41" y="58"/>
                    <a:pt x="41" y="58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9" y="26"/>
                    <a:pt x="49" y="26"/>
                    <a:pt x="49" y="26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41" y="21"/>
                    <a:pt x="41" y="21"/>
                    <a:pt x="41" y="21"/>
                  </a:cubicBezTo>
                  <a:cubicBezTo>
                    <a:pt x="41" y="18"/>
                    <a:pt x="42" y="17"/>
                    <a:pt x="45" y="17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49" y="9"/>
                    <a:pt x="47" y="8"/>
                    <a:pt x="43" y="8"/>
                  </a:cubicBezTo>
                  <a:cubicBezTo>
                    <a:pt x="37" y="8"/>
                    <a:pt x="32" y="12"/>
                    <a:pt x="32" y="20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32" y="58"/>
                    <a:pt x="32" y="58"/>
                    <a:pt x="32" y="58"/>
                  </a:cubicBezTo>
                  <a:cubicBezTo>
                    <a:pt x="11" y="58"/>
                    <a:pt x="11" y="58"/>
                    <a:pt x="11" y="58"/>
                  </a:cubicBezTo>
                  <a:cubicBezTo>
                    <a:pt x="5" y="58"/>
                    <a:pt x="0" y="53"/>
                    <a:pt x="0" y="47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1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4" y="0"/>
                    <a:pt x="59" y="4"/>
                    <a:pt x="59" y="10"/>
                  </a:cubicBezTo>
                  <a:cubicBezTo>
                    <a:pt x="59" y="47"/>
                    <a:pt x="59" y="47"/>
                    <a:pt x="59" y="47"/>
                  </a:cubicBezTo>
                  <a:cubicBezTo>
                    <a:pt x="59" y="53"/>
                    <a:pt x="54" y="58"/>
                    <a:pt x="48" y="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125" dirty="0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7B966FC-DC20-4D9F-8E46-38050A8E8F3B}"/>
              </a:ext>
            </a:extLst>
          </p:cNvPr>
          <p:cNvSpPr txBox="1"/>
          <p:nvPr userDrawn="1"/>
        </p:nvSpPr>
        <p:spPr>
          <a:xfrm rot="10800000" flipV="1">
            <a:off x="11185351" y="170173"/>
            <a:ext cx="9488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2500" b="1" i="0" smtClean="0">
                <a:solidFill>
                  <a:schemeClr val="bg1">
                    <a:alpha val="15000"/>
                  </a:schemeClr>
                </a:solidFill>
                <a:latin typeface="+mj-lt"/>
                <a:ea typeface="Roboto Condensed" panose="02000000000000000000" pitchFamily="2" charset="0"/>
                <a:cs typeface="Segoe UI" panose="020B0502040204020203" pitchFamily="34" charset="0"/>
              </a:rPr>
              <a:pPr algn="ctr"/>
              <a:t>‹nº›</a:t>
            </a:fld>
            <a:endParaRPr lang="id-ID" sz="8625" b="1" i="0" dirty="0">
              <a:solidFill>
                <a:schemeClr val="bg1">
                  <a:alpha val="15000"/>
                </a:schemeClr>
              </a:solidFill>
              <a:latin typeface="+mj-lt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F697274C-0EC4-4927-A24F-69BE7F72A7F6}"/>
              </a:ext>
            </a:extLst>
          </p:cNvPr>
          <p:cNvSpPr txBox="1"/>
          <p:nvPr userDrawn="1"/>
        </p:nvSpPr>
        <p:spPr>
          <a:xfrm>
            <a:off x="681572" y="6300846"/>
            <a:ext cx="2897010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25" dirty="0">
                <a:solidFill>
                  <a:schemeClr val="bg1"/>
                </a:solidFill>
                <a:latin typeface="+mj-lt"/>
              </a:rPr>
              <a:t>Experience </a:t>
            </a:r>
            <a:r>
              <a:rPr lang="en-US" sz="1125" b="1" dirty="0">
                <a:solidFill>
                  <a:schemeClr val="bg1"/>
                </a:solidFill>
                <a:latin typeface="+mj-lt"/>
              </a:rPr>
              <a:t>/</a:t>
            </a:r>
            <a:r>
              <a:rPr lang="en-US" sz="1125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000" dirty="0">
                <a:solidFill>
                  <a:schemeClr val="bg1">
                    <a:alpha val="40000"/>
                  </a:schemeClr>
                </a:solidFill>
                <a:latin typeface="+mj-lt"/>
              </a:rPr>
              <a:t>Multipurpose Presentation</a:t>
            </a:r>
            <a:endParaRPr lang="en-US" sz="1125" dirty="0">
              <a:solidFill>
                <a:schemeClr val="bg1">
                  <a:alpha val="40000"/>
                </a:schemeClr>
              </a:solidFill>
              <a:latin typeface="+mj-lt"/>
            </a:endParaRPr>
          </a:p>
        </p:txBody>
      </p: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D1BBE2C9-FF40-472E-8BF7-8088467649E6}"/>
              </a:ext>
            </a:extLst>
          </p:cNvPr>
          <p:cNvSpPr/>
          <p:nvPr userDrawn="1"/>
        </p:nvSpPr>
        <p:spPr>
          <a:xfrm>
            <a:off x="0" y="5996368"/>
            <a:ext cx="286193" cy="571500"/>
          </a:xfrm>
          <a:custGeom>
            <a:avLst/>
            <a:gdLst>
              <a:gd name="connsiteX0" fmla="*/ 0 w 457200"/>
              <a:gd name="connsiteY0" fmla="*/ 0 h 914400"/>
              <a:gd name="connsiteX1" fmla="*/ 457200 w 457200"/>
              <a:gd name="connsiteY1" fmla="*/ 457200 h 914400"/>
              <a:gd name="connsiteX2" fmla="*/ 0 w 457200"/>
              <a:gd name="connsiteY2" fmla="*/ 914400 h 914400"/>
              <a:gd name="connsiteX3" fmla="*/ 0 w 457200"/>
              <a:gd name="connsiteY3" fmla="*/ 679939 h 914400"/>
              <a:gd name="connsiteX4" fmla="*/ 222739 w 457200"/>
              <a:gd name="connsiteY4" fmla="*/ 457200 h 914400"/>
              <a:gd name="connsiteX5" fmla="*/ 0 w 457200"/>
              <a:gd name="connsiteY5" fmla="*/ 234461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7200" h="914400">
                <a:moveTo>
                  <a:pt x="0" y="0"/>
                </a:moveTo>
                <a:cubicBezTo>
                  <a:pt x="252505" y="0"/>
                  <a:pt x="457200" y="204695"/>
                  <a:pt x="457200" y="457200"/>
                </a:cubicBezTo>
                <a:cubicBezTo>
                  <a:pt x="457200" y="709705"/>
                  <a:pt x="252505" y="914400"/>
                  <a:pt x="0" y="914400"/>
                </a:cubicBezTo>
                <a:lnTo>
                  <a:pt x="0" y="679939"/>
                </a:lnTo>
                <a:cubicBezTo>
                  <a:pt x="123015" y="679939"/>
                  <a:pt x="222739" y="580215"/>
                  <a:pt x="222739" y="457200"/>
                </a:cubicBezTo>
                <a:cubicBezTo>
                  <a:pt x="222739" y="334185"/>
                  <a:pt x="123015" y="234461"/>
                  <a:pt x="0" y="23446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CA54F58A-0996-497A-8E71-BD4E0AAD1CB5}"/>
              </a:ext>
            </a:extLst>
          </p:cNvPr>
          <p:cNvSpPr/>
          <p:nvPr userDrawn="1"/>
        </p:nvSpPr>
        <p:spPr>
          <a:xfrm>
            <a:off x="193440" y="5556752"/>
            <a:ext cx="278854" cy="2784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32ECD90F-9320-423D-9D43-77BB088200B8}"/>
              </a:ext>
            </a:extLst>
          </p:cNvPr>
          <p:cNvSpPr/>
          <p:nvPr userDrawn="1"/>
        </p:nvSpPr>
        <p:spPr>
          <a:xfrm>
            <a:off x="12052573" y="970969"/>
            <a:ext cx="139426" cy="278423"/>
          </a:xfrm>
          <a:custGeom>
            <a:avLst/>
            <a:gdLst>
              <a:gd name="connsiteX0" fmla="*/ 222736 w 222736"/>
              <a:gd name="connsiteY0" fmla="*/ 0 h 445476"/>
              <a:gd name="connsiteX1" fmla="*/ 222736 w 222736"/>
              <a:gd name="connsiteY1" fmla="*/ 114224 h 445476"/>
              <a:gd name="connsiteX2" fmla="*/ 180500 w 222736"/>
              <a:gd name="connsiteY2" fmla="*/ 122751 h 445476"/>
              <a:gd name="connsiteX3" fmla="*/ 114224 w 222736"/>
              <a:gd name="connsiteY3" fmla="*/ 222738 h 445476"/>
              <a:gd name="connsiteX4" fmla="*/ 180500 w 222736"/>
              <a:gd name="connsiteY4" fmla="*/ 322724 h 445476"/>
              <a:gd name="connsiteX5" fmla="*/ 222736 w 222736"/>
              <a:gd name="connsiteY5" fmla="*/ 331251 h 445476"/>
              <a:gd name="connsiteX6" fmla="*/ 222736 w 222736"/>
              <a:gd name="connsiteY6" fmla="*/ 445476 h 445476"/>
              <a:gd name="connsiteX7" fmla="*/ 136038 w 222736"/>
              <a:gd name="connsiteY7" fmla="*/ 427972 h 445476"/>
              <a:gd name="connsiteX8" fmla="*/ 0 w 222736"/>
              <a:gd name="connsiteY8" fmla="*/ 222738 h 445476"/>
              <a:gd name="connsiteX9" fmla="*/ 136038 w 222736"/>
              <a:gd name="connsiteY9" fmla="*/ 17503 h 445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2736" h="445476">
                <a:moveTo>
                  <a:pt x="222736" y="0"/>
                </a:moveTo>
                <a:lnTo>
                  <a:pt x="222736" y="114224"/>
                </a:lnTo>
                <a:lnTo>
                  <a:pt x="180500" y="122751"/>
                </a:lnTo>
                <a:cubicBezTo>
                  <a:pt x="141552" y="139225"/>
                  <a:pt x="114224" y="177790"/>
                  <a:pt x="114224" y="222738"/>
                </a:cubicBezTo>
                <a:cubicBezTo>
                  <a:pt x="114224" y="267685"/>
                  <a:pt x="141552" y="306251"/>
                  <a:pt x="180500" y="322724"/>
                </a:cubicBezTo>
                <a:lnTo>
                  <a:pt x="222736" y="331251"/>
                </a:lnTo>
                <a:lnTo>
                  <a:pt x="222736" y="445476"/>
                </a:lnTo>
                <a:lnTo>
                  <a:pt x="136038" y="427972"/>
                </a:lnTo>
                <a:cubicBezTo>
                  <a:pt x="56094" y="394159"/>
                  <a:pt x="0" y="314999"/>
                  <a:pt x="0" y="222738"/>
                </a:cubicBezTo>
                <a:cubicBezTo>
                  <a:pt x="0" y="130476"/>
                  <a:pt x="56094" y="51317"/>
                  <a:pt x="136038" y="1750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pic>
        <p:nvPicPr>
          <p:cNvPr id="128" name="Imagem 127">
            <a:extLst>
              <a:ext uri="{FF2B5EF4-FFF2-40B4-BE49-F238E27FC236}">
                <a16:creationId xmlns:a16="http://schemas.microsoft.com/office/drawing/2014/main" id="{2D59018E-9FDF-4E7D-A69C-27385246B5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7" t="38089" r="17550" b="40390"/>
          <a:stretch/>
        </p:blipFill>
        <p:spPr>
          <a:xfrm>
            <a:off x="286193" y="382565"/>
            <a:ext cx="1899932" cy="582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461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9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>
            <a:extLst>
              <a:ext uri="{FF2B5EF4-FFF2-40B4-BE49-F238E27FC236}">
                <a16:creationId xmlns:a16="http://schemas.microsoft.com/office/drawing/2014/main" id="{F498D20A-8D4D-4E2A-8907-C799D73AA2EB}"/>
              </a:ext>
            </a:extLst>
          </p:cNvPr>
          <p:cNvGrpSpPr/>
          <p:nvPr userDrawn="1"/>
        </p:nvGrpSpPr>
        <p:grpSpPr>
          <a:xfrm>
            <a:off x="44029" y="5723707"/>
            <a:ext cx="2597748" cy="1127203"/>
            <a:chOff x="4314092" y="5791200"/>
            <a:chExt cx="4360991" cy="1895231"/>
          </a:xfrm>
          <a:solidFill>
            <a:schemeClr val="bg1">
              <a:alpha val="7000"/>
            </a:schemeClr>
          </a:solidFill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5F0E231F-53A5-4A05-8BED-AE90DFF811CF}"/>
                </a:ext>
              </a:extLst>
            </p:cNvPr>
            <p:cNvGrpSpPr/>
            <p:nvPr/>
          </p:nvGrpSpPr>
          <p:grpSpPr>
            <a:xfrm>
              <a:off x="4314092" y="5791200"/>
              <a:ext cx="4360991" cy="117231"/>
              <a:chOff x="4314092" y="5791200"/>
              <a:chExt cx="4360991" cy="117231"/>
            </a:xfrm>
            <a:grpFill/>
          </p:grpSpPr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09C21E2C-C9F7-47DD-8481-FA56B6F8F610}"/>
                  </a:ext>
                </a:extLst>
              </p:cNvPr>
              <p:cNvSpPr/>
              <p:nvPr/>
            </p:nvSpPr>
            <p:spPr>
              <a:xfrm>
                <a:off x="431409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20" name="Oval 119">
                <a:extLst>
                  <a:ext uri="{FF2B5EF4-FFF2-40B4-BE49-F238E27FC236}">
                    <a16:creationId xmlns:a16="http://schemas.microsoft.com/office/drawing/2014/main" id="{B12104DD-E092-4570-8CBB-0F4E8EA5F69E}"/>
                  </a:ext>
                </a:extLst>
              </p:cNvPr>
              <p:cNvSpPr/>
              <p:nvPr/>
            </p:nvSpPr>
            <p:spPr>
              <a:xfrm>
                <a:off x="484456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21" name="Oval 120">
                <a:extLst>
                  <a:ext uri="{FF2B5EF4-FFF2-40B4-BE49-F238E27FC236}">
                    <a16:creationId xmlns:a16="http://schemas.microsoft.com/office/drawing/2014/main" id="{EDC6454B-BBDA-41EC-91B2-ECD996DC6E67}"/>
                  </a:ext>
                </a:extLst>
              </p:cNvPr>
              <p:cNvSpPr/>
              <p:nvPr/>
            </p:nvSpPr>
            <p:spPr>
              <a:xfrm>
                <a:off x="537503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22" name="Oval 121">
                <a:extLst>
                  <a:ext uri="{FF2B5EF4-FFF2-40B4-BE49-F238E27FC236}">
                    <a16:creationId xmlns:a16="http://schemas.microsoft.com/office/drawing/2014/main" id="{3D9BE1D5-574B-49FF-B372-6964C439C4C0}"/>
                  </a:ext>
                </a:extLst>
              </p:cNvPr>
              <p:cNvSpPr/>
              <p:nvPr/>
            </p:nvSpPr>
            <p:spPr>
              <a:xfrm>
                <a:off x="590550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23" name="Oval 122">
                <a:extLst>
                  <a:ext uri="{FF2B5EF4-FFF2-40B4-BE49-F238E27FC236}">
                    <a16:creationId xmlns:a16="http://schemas.microsoft.com/office/drawing/2014/main" id="{6D6EFD90-A42E-4A77-985C-FD6E5E58A319}"/>
                  </a:ext>
                </a:extLst>
              </p:cNvPr>
              <p:cNvSpPr/>
              <p:nvPr/>
            </p:nvSpPr>
            <p:spPr>
              <a:xfrm>
                <a:off x="643597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24" name="Oval 123">
                <a:extLst>
                  <a:ext uri="{FF2B5EF4-FFF2-40B4-BE49-F238E27FC236}">
                    <a16:creationId xmlns:a16="http://schemas.microsoft.com/office/drawing/2014/main" id="{C3BD26F5-6AE4-49E9-BB85-1E775127C7D2}"/>
                  </a:ext>
                </a:extLst>
              </p:cNvPr>
              <p:cNvSpPr/>
              <p:nvPr/>
            </p:nvSpPr>
            <p:spPr>
              <a:xfrm>
                <a:off x="696644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25" name="Oval 124">
                <a:extLst>
                  <a:ext uri="{FF2B5EF4-FFF2-40B4-BE49-F238E27FC236}">
                    <a16:creationId xmlns:a16="http://schemas.microsoft.com/office/drawing/2014/main" id="{370F170A-AF54-40B7-BE8C-2F38639E76F0}"/>
                  </a:ext>
                </a:extLst>
              </p:cNvPr>
              <p:cNvSpPr/>
              <p:nvPr/>
            </p:nvSpPr>
            <p:spPr>
              <a:xfrm>
                <a:off x="749691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26" name="Oval 125">
                <a:extLst>
                  <a:ext uri="{FF2B5EF4-FFF2-40B4-BE49-F238E27FC236}">
                    <a16:creationId xmlns:a16="http://schemas.microsoft.com/office/drawing/2014/main" id="{792FAF4E-E842-407A-B81B-4F01B2A88CFC}"/>
                  </a:ext>
                </a:extLst>
              </p:cNvPr>
              <p:cNvSpPr/>
              <p:nvPr/>
            </p:nvSpPr>
            <p:spPr>
              <a:xfrm>
                <a:off x="802738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27" name="Oval 126">
                <a:extLst>
                  <a:ext uri="{FF2B5EF4-FFF2-40B4-BE49-F238E27FC236}">
                    <a16:creationId xmlns:a16="http://schemas.microsoft.com/office/drawing/2014/main" id="{A8F4097E-6082-41AA-A1D6-CE9E38FA37D1}"/>
                  </a:ext>
                </a:extLst>
              </p:cNvPr>
              <p:cNvSpPr/>
              <p:nvPr/>
            </p:nvSpPr>
            <p:spPr>
              <a:xfrm>
                <a:off x="855785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EC849A76-17C3-47E1-A0E0-16FF69D5D172}"/>
                </a:ext>
              </a:extLst>
            </p:cNvPr>
            <p:cNvGrpSpPr/>
            <p:nvPr/>
          </p:nvGrpSpPr>
          <p:grpSpPr>
            <a:xfrm>
              <a:off x="4314092" y="6235700"/>
              <a:ext cx="4360991" cy="117231"/>
              <a:chOff x="4314092" y="5791200"/>
              <a:chExt cx="4360991" cy="117231"/>
            </a:xfrm>
            <a:grpFill/>
          </p:grpSpPr>
          <p:sp>
            <p:nvSpPr>
              <p:cNvPr id="110" name="Oval 109">
                <a:extLst>
                  <a:ext uri="{FF2B5EF4-FFF2-40B4-BE49-F238E27FC236}">
                    <a16:creationId xmlns:a16="http://schemas.microsoft.com/office/drawing/2014/main" id="{09A213FF-C356-494D-B322-6E3567F43144}"/>
                  </a:ext>
                </a:extLst>
              </p:cNvPr>
              <p:cNvSpPr/>
              <p:nvPr/>
            </p:nvSpPr>
            <p:spPr>
              <a:xfrm>
                <a:off x="431409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11" name="Oval 110">
                <a:extLst>
                  <a:ext uri="{FF2B5EF4-FFF2-40B4-BE49-F238E27FC236}">
                    <a16:creationId xmlns:a16="http://schemas.microsoft.com/office/drawing/2014/main" id="{E69B017B-8BA1-4028-A17A-DC3FB6582CC0}"/>
                  </a:ext>
                </a:extLst>
              </p:cNvPr>
              <p:cNvSpPr/>
              <p:nvPr/>
            </p:nvSpPr>
            <p:spPr>
              <a:xfrm>
                <a:off x="484456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775DD470-2E89-46C9-B2C3-95A95857651B}"/>
                  </a:ext>
                </a:extLst>
              </p:cNvPr>
              <p:cNvSpPr/>
              <p:nvPr/>
            </p:nvSpPr>
            <p:spPr>
              <a:xfrm>
                <a:off x="537503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423570EA-E1D7-4BC6-8911-55A6FB8DB30F}"/>
                  </a:ext>
                </a:extLst>
              </p:cNvPr>
              <p:cNvSpPr/>
              <p:nvPr/>
            </p:nvSpPr>
            <p:spPr>
              <a:xfrm>
                <a:off x="590550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14" name="Oval 113">
                <a:extLst>
                  <a:ext uri="{FF2B5EF4-FFF2-40B4-BE49-F238E27FC236}">
                    <a16:creationId xmlns:a16="http://schemas.microsoft.com/office/drawing/2014/main" id="{20E908A6-6B0A-46C6-9E64-A2A134E6AFE1}"/>
                  </a:ext>
                </a:extLst>
              </p:cNvPr>
              <p:cNvSpPr/>
              <p:nvPr/>
            </p:nvSpPr>
            <p:spPr>
              <a:xfrm>
                <a:off x="643597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15" name="Oval 114">
                <a:extLst>
                  <a:ext uri="{FF2B5EF4-FFF2-40B4-BE49-F238E27FC236}">
                    <a16:creationId xmlns:a16="http://schemas.microsoft.com/office/drawing/2014/main" id="{55214B2C-F41D-4F7A-BD54-179598D95D11}"/>
                  </a:ext>
                </a:extLst>
              </p:cNvPr>
              <p:cNvSpPr/>
              <p:nvPr/>
            </p:nvSpPr>
            <p:spPr>
              <a:xfrm>
                <a:off x="696644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16" name="Oval 115">
                <a:extLst>
                  <a:ext uri="{FF2B5EF4-FFF2-40B4-BE49-F238E27FC236}">
                    <a16:creationId xmlns:a16="http://schemas.microsoft.com/office/drawing/2014/main" id="{590DF11A-7C88-407A-8EBD-FA3F24C3AF15}"/>
                  </a:ext>
                </a:extLst>
              </p:cNvPr>
              <p:cNvSpPr/>
              <p:nvPr/>
            </p:nvSpPr>
            <p:spPr>
              <a:xfrm>
                <a:off x="749691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7FEB85B7-4D34-4F49-A8FC-990B1675C61D}"/>
                  </a:ext>
                </a:extLst>
              </p:cNvPr>
              <p:cNvSpPr/>
              <p:nvPr/>
            </p:nvSpPr>
            <p:spPr>
              <a:xfrm>
                <a:off x="802738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18" name="Oval 117">
                <a:extLst>
                  <a:ext uri="{FF2B5EF4-FFF2-40B4-BE49-F238E27FC236}">
                    <a16:creationId xmlns:a16="http://schemas.microsoft.com/office/drawing/2014/main" id="{0317F62E-80FB-4F1E-AFC7-531F4F75617C}"/>
                  </a:ext>
                </a:extLst>
              </p:cNvPr>
              <p:cNvSpPr/>
              <p:nvPr/>
            </p:nvSpPr>
            <p:spPr>
              <a:xfrm>
                <a:off x="855785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D6E75929-460F-44D8-B4D8-FCB7F972E928}"/>
                </a:ext>
              </a:extLst>
            </p:cNvPr>
            <p:cNvGrpSpPr/>
            <p:nvPr/>
          </p:nvGrpSpPr>
          <p:grpSpPr>
            <a:xfrm>
              <a:off x="4314092" y="6680200"/>
              <a:ext cx="4360991" cy="117231"/>
              <a:chOff x="4314092" y="5791200"/>
              <a:chExt cx="4360991" cy="117231"/>
            </a:xfrm>
            <a:grpFill/>
          </p:grpSpPr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0612649A-0E04-4B5B-B37B-3EBF6C494979}"/>
                  </a:ext>
                </a:extLst>
              </p:cNvPr>
              <p:cNvSpPr/>
              <p:nvPr/>
            </p:nvSpPr>
            <p:spPr>
              <a:xfrm>
                <a:off x="431409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8C07AAEE-F377-4787-9ABA-5475F44C81BC}"/>
                  </a:ext>
                </a:extLst>
              </p:cNvPr>
              <p:cNvSpPr/>
              <p:nvPr/>
            </p:nvSpPr>
            <p:spPr>
              <a:xfrm>
                <a:off x="484456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F4836238-CC05-4567-B689-B8B5CB4D0FE7}"/>
                  </a:ext>
                </a:extLst>
              </p:cNvPr>
              <p:cNvSpPr/>
              <p:nvPr/>
            </p:nvSpPr>
            <p:spPr>
              <a:xfrm>
                <a:off x="537503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04" name="Oval 103">
                <a:extLst>
                  <a:ext uri="{FF2B5EF4-FFF2-40B4-BE49-F238E27FC236}">
                    <a16:creationId xmlns:a16="http://schemas.microsoft.com/office/drawing/2014/main" id="{BA3D9499-37A2-40B6-92FE-3A99B973900B}"/>
                  </a:ext>
                </a:extLst>
              </p:cNvPr>
              <p:cNvSpPr/>
              <p:nvPr/>
            </p:nvSpPr>
            <p:spPr>
              <a:xfrm>
                <a:off x="590550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95F9C319-859D-4666-847D-717EF082E691}"/>
                  </a:ext>
                </a:extLst>
              </p:cNvPr>
              <p:cNvSpPr/>
              <p:nvPr/>
            </p:nvSpPr>
            <p:spPr>
              <a:xfrm>
                <a:off x="643597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06" name="Oval 105">
                <a:extLst>
                  <a:ext uri="{FF2B5EF4-FFF2-40B4-BE49-F238E27FC236}">
                    <a16:creationId xmlns:a16="http://schemas.microsoft.com/office/drawing/2014/main" id="{C2297270-FB02-45BD-A708-B8AE764058ED}"/>
                  </a:ext>
                </a:extLst>
              </p:cNvPr>
              <p:cNvSpPr/>
              <p:nvPr/>
            </p:nvSpPr>
            <p:spPr>
              <a:xfrm>
                <a:off x="696644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7B11A1B3-2145-4090-A2D7-E7E34A14136A}"/>
                  </a:ext>
                </a:extLst>
              </p:cNvPr>
              <p:cNvSpPr/>
              <p:nvPr/>
            </p:nvSpPr>
            <p:spPr>
              <a:xfrm>
                <a:off x="749691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id="{E783D860-2FD7-4BC7-94F6-CE39217E9050}"/>
                  </a:ext>
                </a:extLst>
              </p:cNvPr>
              <p:cNvSpPr/>
              <p:nvPr/>
            </p:nvSpPr>
            <p:spPr>
              <a:xfrm>
                <a:off x="802738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09" name="Oval 108">
                <a:extLst>
                  <a:ext uri="{FF2B5EF4-FFF2-40B4-BE49-F238E27FC236}">
                    <a16:creationId xmlns:a16="http://schemas.microsoft.com/office/drawing/2014/main" id="{BC217416-B522-4168-B2D3-B7478B2B873D}"/>
                  </a:ext>
                </a:extLst>
              </p:cNvPr>
              <p:cNvSpPr/>
              <p:nvPr/>
            </p:nvSpPr>
            <p:spPr>
              <a:xfrm>
                <a:off x="855785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2267E4A0-2A49-4302-B73C-D59CF3C3C2B9}"/>
                </a:ext>
              </a:extLst>
            </p:cNvPr>
            <p:cNvGrpSpPr/>
            <p:nvPr/>
          </p:nvGrpSpPr>
          <p:grpSpPr>
            <a:xfrm>
              <a:off x="4314092" y="7124700"/>
              <a:ext cx="4360991" cy="117231"/>
              <a:chOff x="4314092" y="5791200"/>
              <a:chExt cx="4360991" cy="117231"/>
            </a:xfrm>
            <a:grpFill/>
          </p:grpSpPr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9C03FBFD-06B1-45E2-961C-750AD0D88434}"/>
                  </a:ext>
                </a:extLst>
              </p:cNvPr>
              <p:cNvSpPr/>
              <p:nvPr/>
            </p:nvSpPr>
            <p:spPr>
              <a:xfrm>
                <a:off x="431409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719D4746-8B1C-47C4-91C4-982075460DEF}"/>
                  </a:ext>
                </a:extLst>
              </p:cNvPr>
              <p:cNvSpPr/>
              <p:nvPr/>
            </p:nvSpPr>
            <p:spPr>
              <a:xfrm>
                <a:off x="484456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828E470A-E006-4BDB-92E3-57B373520B37}"/>
                  </a:ext>
                </a:extLst>
              </p:cNvPr>
              <p:cNvSpPr/>
              <p:nvPr/>
            </p:nvSpPr>
            <p:spPr>
              <a:xfrm>
                <a:off x="537503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95" name="Oval 94">
                <a:extLst>
                  <a:ext uri="{FF2B5EF4-FFF2-40B4-BE49-F238E27FC236}">
                    <a16:creationId xmlns:a16="http://schemas.microsoft.com/office/drawing/2014/main" id="{0BFAC87A-81A1-473D-BBB3-E896EC1EE3AF}"/>
                  </a:ext>
                </a:extLst>
              </p:cNvPr>
              <p:cNvSpPr/>
              <p:nvPr/>
            </p:nvSpPr>
            <p:spPr>
              <a:xfrm>
                <a:off x="590550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7257B6C9-1FD0-401C-B95D-FEC5BF431496}"/>
                  </a:ext>
                </a:extLst>
              </p:cNvPr>
              <p:cNvSpPr/>
              <p:nvPr/>
            </p:nvSpPr>
            <p:spPr>
              <a:xfrm>
                <a:off x="643597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806B2BDC-BCD7-4893-8A07-07A2358A9884}"/>
                  </a:ext>
                </a:extLst>
              </p:cNvPr>
              <p:cNvSpPr/>
              <p:nvPr/>
            </p:nvSpPr>
            <p:spPr>
              <a:xfrm>
                <a:off x="696644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D8873927-F54C-417A-B8AF-AE0495A124A3}"/>
                  </a:ext>
                </a:extLst>
              </p:cNvPr>
              <p:cNvSpPr/>
              <p:nvPr/>
            </p:nvSpPr>
            <p:spPr>
              <a:xfrm>
                <a:off x="749691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FD3D51B0-ACB7-476A-9E16-421BBDBC63FE}"/>
                  </a:ext>
                </a:extLst>
              </p:cNvPr>
              <p:cNvSpPr/>
              <p:nvPr/>
            </p:nvSpPr>
            <p:spPr>
              <a:xfrm>
                <a:off x="802738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811178E5-47EE-4AD1-AF91-328BF15CD8EB}"/>
                  </a:ext>
                </a:extLst>
              </p:cNvPr>
              <p:cNvSpPr/>
              <p:nvPr/>
            </p:nvSpPr>
            <p:spPr>
              <a:xfrm>
                <a:off x="855785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E0F529A7-B065-4176-81EE-259E01763EC5}"/>
                </a:ext>
              </a:extLst>
            </p:cNvPr>
            <p:cNvGrpSpPr/>
            <p:nvPr/>
          </p:nvGrpSpPr>
          <p:grpSpPr>
            <a:xfrm>
              <a:off x="4314092" y="7569200"/>
              <a:ext cx="4360991" cy="117231"/>
              <a:chOff x="4314092" y="5791200"/>
              <a:chExt cx="4360991" cy="117231"/>
            </a:xfrm>
            <a:grpFill/>
          </p:grpSpPr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92F8D726-EDD8-4245-B6FE-31C612C1E0C5}"/>
                  </a:ext>
                </a:extLst>
              </p:cNvPr>
              <p:cNvSpPr/>
              <p:nvPr/>
            </p:nvSpPr>
            <p:spPr>
              <a:xfrm>
                <a:off x="431409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9DE709A7-EA6D-421A-A688-0DDDB0C7055B}"/>
                  </a:ext>
                </a:extLst>
              </p:cNvPr>
              <p:cNvSpPr/>
              <p:nvPr/>
            </p:nvSpPr>
            <p:spPr>
              <a:xfrm>
                <a:off x="484456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A9BB60D3-4B39-4C0A-8A9F-6D71A2F0A91E}"/>
                  </a:ext>
                </a:extLst>
              </p:cNvPr>
              <p:cNvSpPr/>
              <p:nvPr/>
            </p:nvSpPr>
            <p:spPr>
              <a:xfrm>
                <a:off x="537503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0A1A4B75-9EF5-4B5D-A1BF-1DA1C7EA5DC0}"/>
                  </a:ext>
                </a:extLst>
              </p:cNvPr>
              <p:cNvSpPr/>
              <p:nvPr/>
            </p:nvSpPr>
            <p:spPr>
              <a:xfrm>
                <a:off x="590550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078B1FB6-6309-4B7F-ADC2-B5471308503C}"/>
                  </a:ext>
                </a:extLst>
              </p:cNvPr>
              <p:cNvSpPr/>
              <p:nvPr/>
            </p:nvSpPr>
            <p:spPr>
              <a:xfrm>
                <a:off x="643597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809BEA51-BB63-4C20-B40D-B9410384FE82}"/>
                  </a:ext>
                </a:extLst>
              </p:cNvPr>
              <p:cNvSpPr/>
              <p:nvPr/>
            </p:nvSpPr>
            <p:spPr>
              <a:xfrm>
                <a:off x="696644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68299434-B760-402F-B82D-141BB7018056}"/>
                  </a:ext>
                </a:extLst>
              </p:cNvPr>
              <p:cNvSpPr/>
              <p:nvPr/>
            </p:nvSpPr>
            <p:spPr>
              <a:xfrm>
                <a:off x="749691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350DD1BE-3F88-4F38-A68A-7E350BF656CB}"/>
                  </a:ext>
                </a:extLst>
              </p:cNvPr>
              <p:cNvSpPr/>
              <p:nvPr/>
            </p:nvSpPr>
            <p:spPr>
              <a:xfrm>
                <a:off x="802738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EF5ECF4D-5BA2-49CB-B09C-4F25DD2F7DDE}"/>
                  </a:ext>
                </a:extLst>
              </p:cNvPr>
              <p:cNvSpPr/>
              <p:nvPr/>
            </p:nvSpPr>
            <p:spPr>
              <a:xfrm>
                <a:off x="855785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C9F258E-63BF-45DA-9F53-C394ECF7BF88}"/>
              </a:ext>
            </a:extLst>
          </p:cNvPr>
          <p:cNvGrpSpPr/>
          <p:nvPr userDrawn="1"/>
        </p:nvGrpSpPr>
        <p:grpSpPr>
          <a:xfrm>
            <a:off x="658839" y="345558"/>
            <a:ext cx="1161052" cy="225942"/>
            <a:chOff x="6876067" y="4962050"/>
            <a:chExt cx="5796313" cy="1129714"/>
          </a:xfrm>
          <a:solidFill>
            <a:schemeClr val="bg1"/>
          </a:solidFill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05B0F0FE-66B9-4B68-9F2C-FDCA92DBD7A5}"/>
                </a:ext>
              </a:extLst>
            </p:cNvPr>
            <p:cNvSpPr/>
            <p:nvPr/>
          </p:nvSpPr>
          <p:spPr>
            <a:xfrm>
              <a:off x="11522266" y="5157456"/>
              <a:ext cx="589082" cy="736864"/>
            </a:xfrm>
            <a:custGeom>
              <a:avLst/>
              <a:gdLst>
                <a:gd name="connsiteX0" fmla="*/ 360788 w 589082"/>
                <a:gd name="connsiteY0" fmla="*/ 0 h 736864"/>
                <a:gd name="connsiteX1" fmla="*/ 442322 w 589082"/>
                <a:gd name="connsiteY1" fmla="*/ 6625 h 736864"/>
                <a:gd name="connsiteX2" fmla="*/ 506529 w 589082"/>
                <a:gd name="connsiteY2" fmla="*/ 21912 h 736864"/>
                <a:gd name="connsiteX3" fmla="*/ 552392 w 589082"/>
                <a:gd name="connsiteY3" fmla="*/ 39748 h 736864"/>
                <a:gd name="connsiteX4" fmla="*/ 578891 w 589082"/>
                <a:gd name="connsiteY4" fmla="*/ 54016 h 736864"/>
                <a:gd name="connsiteX5" fmla="*/ 533028 w 589082"/>
                <a:gd name="connsiteY5" fmla="*/ 182432 h 736864"/>
                <a:gd name="connsiteX6" fmla="*/ 457100 w 589082"/>
                <a:gd name="connsiteY6" fmla="*/ 152876 h 736864"/>
                <a:gd name="connsiteX7" fmla="*/ 358750 w 589082"/>
                <a:gd name="connsiteY7" fmla="*/ 140646 h 736864"/>
                <a:gd name="connsiteX8" fmla="*/ 286898 w 589082"/>
                <a:gd name="connsiteY8" fmla="*/ 152876 h 736864"/>
                <a:gd name="connsiteX9" fmla="*/ 224727 w 589082"/>
                <a:gd name="connsiteY9" fmla="*/ 192115 h 736864"/>
                <a:gd name="connsiteX10" fmla="*/ 181412 w 589082"/>
                <a:gd name="connsiteY10" fmla="*/ 261928 h 736864"/>
                <a:gd name="connsiteX11" fmla="*/ 165106 w 589082"/>
                <a:gd name="connsiteY11" fmla="*/ 365884 h 736864"/>
                <a:gd name="connsiteX12" fmla="*/ 175807 w 589082"/>
                <a:gd name="connsiteY12" fmla="*/ 457100 h 736864"/>
                <a:gd name="connsiteX13" fmla="*/ 210459 w 589082"/>
                <a:gd name="connsiteY13" fmla="*/ 529971 h 736864"/>
                <a:gd name="connsiteX14" fmla="*/ 273138 w 589082"/>
                <a:gd name="connsiteY14" fmla="*/ 578382 h 736864"/>
                <a:gd name="connsiteX15" fmla="*/ 366902 w 589082"/>
                <a:gd name="connsiteY15" fmla="*/ 596217 h 736864"/>
                <a:gd name="connsiteX16" fmla="*/ 429072 w 589082"/>
                <a:gd name="connsiteY16" fmla="*/ 592141 h 736864"/>
                <a:gd name="connsiteX17" fmla="*/ 477992 w 589082"/>
                <a:gd name="connsiteY17" fmla="*/ 582459 h 736864"/>
                <a:gd name="connsiteX18" fmla="*/ 515702 w 589082"/>
                <a:gd name="connsiteY18" fmla="*/ 569719 h 736864"/>
                <a:gd name="connsiteX19" fmla="*/ 545258 w 589082"/>
                <a:gd name="connsiteY19" fmla="*/ 556470 h 736864"/>
                <a:gd name="connsiteX20" fmla="*/ 589082 w 589082"/>
                <a:gd name="connsiteY20" fmla="*/ 683867 h 736864"/>
                <a:gd name="connsiteX21" fmla="*/ 494299 w 589082"/>
                <a:gd name="connsiteY21" fmla="*/ 720557 h 736864"/>
                <a:gd name="connsiteX22" fmla="*/ 352634 w 589082"/>
                <a:gd name="connsiteY22" fmla="*/ 736864 h 736864"/>
                <a:gd name="connsiteX23" fmla="*/ 90196 w 589082"/>
                <a:gd name="connsiteY23" fmla="*/ 641061 h 736864"/>
                <a:gd name="connsiteX24" fmla="*/ 0 w 589082"/>
                <a:gd name="connsiteY24" fmla="*/ 368941 h 736864"/>
                <a:gd name="connsiteX25" fmla="*/ 27517 w 589082"/>
                <a:gd name="connsiteY25" fmla="*/ 212498 h 736864"/>
                <a:gd name="connsiteX26" fmla="*/ 102936 w 589082"/>
                <a:gd name="connsiteY26" fmla="*/ 96312 h 736864"/>
                <a:gd name="connsiteX27" fmla="*/ 217084 w 589082"/>
                <a:gd name="connsiteY27" fmla="*/ 24460 h 736864"/>
                <a:gd name="connsiteX28" fmla="*/ 360788 w 589082"/>
                <a:gd name="connsiteY28" fmla="*/ 0 h 736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89082" h="736864">
                  <a:moveTo>
                    <a:pt x="360788" y="0"/>
                  </a:moveTo>
                  <a:cubicBezTo>
                    <a:pt x="390683" y="0"/>
                    <a:pt x="417862" y="2208"/>
                    <a:pt x="442322" y="6625"/>
                  </a:cubicBezTo>
                  <a:cubicBezTo>
                    <a:pt x="466782" y="11041"/>
                    <a:pt x="488184" y="16137"/>
                    <a:pt x="506529" y="21912"/>
                  </a:cubicBezTo>
                  <a:cubicBezTo>
                    <a:pt x="524874" y="27688"/>
                    <a:pt x="540162" y="33633"/>
                    <a:pt x="552392" y="39748"/>
                  </a:cubicBezTo>
                  <a:cubicBezTo>
                    <a:pt x="564622" y="45863"/>
                    <a:pt x="573455" y="50619"/>
                    <a:pt x="578891" y="54016"/>
                  </a:cubicBezTo>
                  <a:lnTo>
                    <a:pt x="533028" y="182432"/>
                  </a:lnTo>
                  <a:cubicBezTo>
                    <a:pt x="511286" y="170882"/>
                    <a:pt x="485976" y="161030"/>
                    <a:pt x="457100" y="152876"/>
                  </a:cubicBezTo>
                  <a:cubicBezTo>
                    <a:pt x="428222" y="144723"/>
                    <a:pt x="395440" y="140646"/>
                    <a:pt x="358750" y="140646"/>
                  </a:cubicBezTo>
                  <a:cubicBezTo>
                    <a:pt x="334288" y="140646"/>
                    <a:pt x="310338" y="144723"/>
                    <a:pt x="286898" y="152876"/>
                  </a:cubicBezTo>
                  <a:cubicBezTo>
                    <a:pt x="263456" y="161030"/>
                    <a:pt x="242732" y="174109"/>
                    <a:pt x="224727" y="192115"/>
                  </a:cubicBezTo>
                  <a:cubicBezTo>
                    <a:pt x="206722" y="210120"/>
                    <a:pt x="192284" y="233391"/>
                    <a:pt x="181412" y="261928"/>
                  </a:cubicBezTo>
                  <a:cubicBezTo>
                    <a:pt x="170541" y="290465"/>
                    <a:pt x="165106" y="325117"/>
                    <a:pt x="165106" y="365884"/>
                  </a:cubicBezTo>
                  <a:cubicBezTo>
                    <a:pt x="165106" y="398498"/>
                    <a:pt x="168673" y="428903"/>
                    <a:pt x="175807" y="457100"/>
                  </a:cubicBezTo>
                  <a:cubicBezTo>
                    <a:pt x="182942" y="485297"/>
                    <a:pt x="194492" y="509588"/>
                    <a:pt x="210459" y="529971"/>
                  </a:cubicBezTo>
                  <a:cubicBezTo>
                    <a:pt x="226426" y="550355"/>
                    <a:pt x="247319" y="566492"/>
                    <a:pt x="273138" y="578382"/>
                  </a:cubicBezTo>
                  <a:cubicBezTo>
                    <a:pt x="298957" y="590272"/>
                    <a:pt x="330212" y="596217"/>
                    <a:pt x="366902" y="596217"/>
                  </a:cubicBezTo>
                  <a:cubicBezTo>
                    <a:pt x="390004" y="596217"/>
                    <a:pt x="410727" y="594859"/>
                    <a:pt x="429072" y="592141"/>
                  </a:cubicBezTo>
                  <a:cubicBezTo>
                    <a:pt x="447417" y="589423"/>
                    <a:pt x="463724" y="586196"/>
                    <a:pt x="477992" y="582459"/>
                  </a:cubicBezTo>
                  <a:cubicBezTo>
                    <a:pt x="492261" y="578722"/>
                    <a:pt x="504830" y="574475"/>
                    <a:pt x="515702" y="569719"/>
                  </a:cubicBezTo>
                  <a:cubicBezTo>
                    <a:pt x="526572" y="564963"/>
                    <a:pt x="536425" y="560546"/>
                    <a:pt x="545258" y="556470"/>
                  </a:cubicBezTo>
                  <a:lnTo>
                    <a:pt x="589082" y="683867"/>
                  </a:lnTo>
                  <a:cubicBezTo>
                    <a:pt x="566661" y="697456"/>
                    <a:pt x="535066" y="709686"/>
                    <a:pt x="494299" y="720557"/>
                  </a:cubicBezTo>
                  <a:cubicBezTo>
                    <a:pt x="453532" y="731428"/>
                    <a:pt x="406310" y="736864"/>
                    <a:pt x="352634" y="736864"/>
                  </a:cubicBezTo>
                  <a:cubicBezTo>
                    <a:pt x="237806" y="736864"/>
                    <a:pt x="150328" y="704930"/>
                    <a:pt x="90196" y="641061"/>
                  </a:cubicBezTo>
                  <a:cubicBezTo>
                    <a:pt x="30065" y="577193"/>
                    <a:pt x="0" y="486486"/>
                    <a:pt x="0" y="368941"/>
                  </a:cubicBezTo>
                  <a:cubicBezTo>
                    <a:pt x="0" y="310509"/>
                    <a:pt x="9172" y="258361"/>
                    <a:pt x="27517" y="212498"/>
                  </a:cubicBezTo>
                  <a:cubicBezTo>
                    <a:pt x="45862" y="166635"/>
                    <a:pt x="71002" y="127907"/>
                    <a:pt x="102936" y="96312"/>
                  </a:cubicBezTo>
                  <a:cubicBezTo>
                    <a:pt x="134870" y="64718"/>
                    <a:pt x="172920" y="40767"/>
                    <a:pt x="217084" y="24460"/>
                  </a:cubicBezTo>
                  <a:cubicBezTo>
                    <a:pt x="261248" y="8154"/>
                    <a:pt x="309149" y="0"/>
                    <a:pt x="3607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73819F7D-1F70-4D49-A5AD-44F83E2286D8}"/>
                </a:ext>
              </a:extLst>
            </p:cNvPr>
            <p:cNvSpPr/>
            <p:nvPr/>
          </p:nvSpPr>
          <p:spPr>
            <a:xfrm>
              <a:off x="8104792" y="5165611"/>
              <a:ext cx="539143" cy="714441"/>
            </a:xfrm>
            <a:custGeom>
              <a:avLst/>
              <a:gdLst>
                <a:gd name="connsiteX0" fmla="*/ 222180 w 539143"/>
                <a:gd name="connsiteY0" fmla="*/ 135550 h 714441"/>
                <a:gd name="connsiteX1" fmla="*/ 188038 w 539143"/>
                <a:gd name="connsiteY1" fmla="*/ 136569 h 714441"/>
                <a:gd name="connsiteX2" fmla="*/ 158991 w 539143"/>
                <a:gd name="connsiteY2" fmla="*/ 138607 h 714441"/>
                <a:gd name="connsiteX3" fmla="*/ 158991 w 539143"/>
                <a:gd name="connsiteY3" fmla="*/ 342442 h 714441"/>
                <a:gd name="connsiteX4" fmla="*/ 208931 w 539143"/>
                <a:gd name="connsiteY4" fmla="*/ 342442 h 714441"/>
                <a:gd name="connsiteX5" fmla="*/ 333270 w 539143"/>
                <a:gd name="connsiteY5" fmla="*/ 320020 h 714441"/>
                <a:gd name="connsiteX6" fmla="*/ 375056 w 539143"/>
                <a:gd name="connsiteY6" fmla="*/ 236448 h 714441"/>
                <a:gd name="connsiteX7" fmla="*/ 364355 w 539143"/>
                <a:gd name="connsiteY7" fmla="*/ 187528 h 714441"/>
                <a:gd name="connsiteX8" fmla="*/ 333779 w 539143"/>
                <a:gd name="connsiteY8" fmla="*/ 156443 h 714441"/>
                <a:gd name="connsiteX9" fmla="*/ 285369 w 539143"/>
                <a:gd name="connsiteY9" fmla="*/ 140136 h 714441"/>
                <a:gd name="connsiteX10" fmla="*/ 222180 w 539143"/>
                <a:gd name="connsiteY10" fmla="*/ 135550 h 714441"/>
                <a:gd name="connsiteX11" fmla="*/ 211988 w 539143"/>
                <a:gd name="connsiteY11" fmla="*/ 0 h 714441"/>
                <a:gd name="connsiteX12" fmla="*/ 454552 w 539143"/>
                <a:gd name="connsiteY12" fmla="*/ 55545 h 714441"/>
                <a:gd name="connsiteX13" fmla="*/ 539143 w 539143"/>
                <a:gd name="connsiteY13" fmla="*/ 237467 h 714441"/>
                <a:gd name="connsiteX14" fmla="*/ 453533 w 539143"/>
                <a:gd name="connsiteY14" fmla="*/ 421428 h 714441"/>
                <a:gd name="connsiteX15" fmla="*/ 208931 w 539143"/>
                <a:gd name="connsiteY15" fmla="*/ 477993 h 714441"/>
                <a:gd name="connsiteX16" fmla="*/ 158991 w 539143"/>
                <a:gd name="connsiteY16" fmla="*/ 477993 h 714441"/>
                <a:gd name="connsiteX17" fmla="*/ 158991 w 539143"/>
                <a:gd name="connsiteY17" fmla="*/ 714441 h 714441"/>
                <a:gd name="connsiteX18" fmla="*/ 83218 w 539143"/>
                <a:gd name="connsiteY18" fmla="*/ 714441 h 714441"/>
                <a:gd name="connsiteX19" fmla="*/ 0 w 539143"/>
                <a:gd name="connsiteY19" fmla="*/ 588757 h 714441"/>
                <a:gd name="connsiteX20" fmla="*/ 0 w 539143"/>
                <a:gd name="connsiteY20" fmla="*/ 78427 h 714441"/>
                <a:gd name="connsiteX21" fmla="*/ 48397 w 539143"/>
                <a:gd name="connsiteY21" fmla="*/ 12071 h 714441"/>
                <a:gd name="connsiteX22" fmla="*/ 110071 w 539143"/>
                <a:gd name="connsiteY22" fmla="*/ 4076 h 714441"/>
                <a:gd name="connsiteX23" fmla="*/ 211988 w 539143"/>
                <a:gd name="connsiteY23" fmla="*/ 0 h 714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39143" h="714441">
                  <a:moveTo>
                    <a:pt x="222180" y="135550"/>
                  </a:moveTo>
                  <a:cubicBezTo>
                    <a:pt x="210629" y="135550"/>
                    <a:pt x="199248" y="135890"/>
                    <a:pt x="188038" y="136569"/>
                  </a:cubicBezTo>
                  <a:cubicBezTo>
                    <a:pt x="176827" y="137248"/>
                    <a:pt x="167145" y="137928"/>
                    <a:pt x="158991" y="138607"/>
                  </a:cubicBezTo>
                  <a:lnTo>
                    <a:pt x="158991" y="342442"/>
                  </a:lnTo>
                  <a:lnTo>
                    <a:pt x="208931" y="342442"/>
                  </a:lnTo>
                  <a:cubicBezTo>
                    <a:pt x="263966" y="342442"/>
                    <a:pt x="305412" y="334968"/>
                    <a:pt x="333270" y="320020"/>
                  </a:cubicBezTo>
                  <a:cubicBezTo>
                    <a:pt x="361127" y="305073"/>
                    <a:pt x="375056" y="277215"/>
                    <a:pt x="375056" y="236448"/>
                  </a:cubicBezTo>
                  <a:cubicBezTo>
                    <a:pt x="375056" y="216744"/>
                    <a:pt x="371489" y="200437"/>
                    <a:pt x="364355" y="187528"/>
                  </a:cubicBezTo>
                  <a:cubicBezTo>
                    <a:pt x="357221" y="174618"/>
                    <a:pt x="347029" y="164257"/>
                    <a:pt x="333779" y="156443"/>
                  </a:cubicBezTo>
                  <a:cubicBezTo>
                    <a:pt x="320530" y="148629"/>
                    <a:pt x="304393" y="143194"/>
                    <a:pt x="285369" y="140136"/>
                  </a:cubicBezTo>
                  <a:cubicBezTo>
                    <a:pt x="266344" y="137079"/>
                    <a:pt x="245281" y="135550"/>
                    <a:pt x="222180" y="135550"/>
                  </a:cubicBezTo>
                  <a:close/>
                  <a:moveTo>
                    <a:pt x="211988" y="0"/>
                  </a:moveTo>
                  <a:cubicBezTo>
                    <a:pt x="317303" y="0"/>
                    <a:pt x="398157" y="18515"/>
                    <a:pt x="454552" y="55545"/>
                  </a:cubicBezTo>
                  <a:cubicBezTo>
                    <a:pt x="510946" y="92575"/>
                    <a:pt x="539143" y="153215"/>
                    <a:pt x="539143" y="237467"/>
                  </a:cubicBezTo>
                  <a:cubicBezTo>
                    <a:pt x="539143" y="322399"/>
                    <a:pt x="510606" y="383719"/>
                    <a:pt x="453533" y="421428"/>
                  </a:cubicBezTo>
                  <a:cubicBezTo>
                    <a:pt x="396459" y="459138"/>
                    <a:pt x="314925" y="477993"/>
                    <a:pt x="208931" y="477993"/>
                  </a:cubicBezTo>
                  <a:lnTo>
                    <a:pt x="158991" y="477993"/>
                  </a:lnTo>
                  <a:lnTo>
                    <a:pt x="158991" y="714441"/>
                  </a:lnTo>
                  <a:lnTo>
                    <a:pt x="83218" y="714441"/>
                  </a:lnTo>
                  <a:lnTo>
                    <a:pt x="0" y="588757"/>
                  </a:lnTo>
                  <a:lnTo>
                    <a:pt x="0" y="78427"/>
                  </a:lnTo>
                  <a:lnTo>
                    <a:pt x="48397" y="12071"/>
                  </a:lnTo>
                  <a:lnTo>
                    <a:pt x="110071" y="4076"/>
                  </a:lnTo>
                  <a:cubicBezTo>
                    <a:pt x="148799" y="1358"/>
                    <a:pt x="182772" y="0"/>
                    <a:pt x="2119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36D52439-CA26-4DAF-9058-9B3EE58CAA3E}"/>
                </a:ext>
              </a:extLst>
            </p:cNvPr>
            <p:cNvSpPr/>
            <p:nvPr/>
          </p:nvSpPr>
          <p:spPr>
            <a:xfrm>
              <a:off x="9304941" y="5165611"/>
              <a:ext cx="577873" cy="714441"/>
            </a:xfrm>
            <a:custGeom>
              <a:avLst/>
              <a:gdLst>
                <a:gd name="connsiteX0" fmla="*/ 206893 w 577873"/>
                <a:gd name="connsiteY0" fmla="*/ 0 h 714441"/>
                <a:gd name="connsiteX1" fmla="*/ 450476 w 577873"/>
                <a:gd name="connsiteY1" fmla="*/ 56564 h 714441"/>
                <a:gd name="connsiteX2" fmla="*/ 535067 w 577873"/>
                <a:gd name="connsiteY2" fmla="*/ 232371 h 714441"/>
                <a:gd name="connsiteX3" fmla="*/ 500925 w 577873"/>
                <a:gd name="connsiteY3" fmla="*/ 353144 h 714441"/>
                <a:gd name="connsiteX4" fmla="*/ 402574 w 577873"/>
                <a:gd name="connsiteY4" fmla="*/ 426015 h 714441"/>
                <a:gd name="connsiteX5" fmla="*/ 447418 w 577873"/>
                <a:gd name="connsiteY5" fmla="*/ 486656 h 714441"/>
                <a:gd name="connsiteX6" fmla="*/ 493791 w 577873"/>
                <a:gd name="connsiteY6" fmla="*/ 557998 h 714441"/>
                <a:gd name="connsiteX7" fmla="*/ 538125 w 577873"/>
                <a:gd name="connsiteY7" fmla="*/ 635455 h 714441"/>
                <a:gd name="connsiteX8" fmla="*/ 577873 w 577873"/>
                <a:gd name="connsiteY8" fmla="*/ 714441 h 714441"/>
                <a:gd name="connsiteX9" fmla="*/ 400138 w 577873"/>
                <a:gd name="connsiteY9" fmla="*/ 714441 h 714441"/>
                <a:gd name="connsiteX10" fmla="*/ 360748 w 577873"/>
                <a:gd name="connsiteY10" fmla="*/ 644118 h 714441"/>
                <a:gd name="connsiteX11" fmla="*/ 319830 w 577873"/>
                <a:gd name="connsiteY11" fmla="*/ 574814 h 714441"/>
                <a:gd name="connsiteX12" fmla="*/ 278394 w 577873"/>
                <a:gd name="connsiteY12" fmla="*/ 511116 h 714441"/>
                <a:gd name="connsiteX13" fmla="*/ 237468 w 577873"/>
                <a:gd name="connsiteY13" fmla="*/ 456590 h 714441"/>
                <a:gd name="connsiteX14" fmla="*/ 158992 w 577873"/>
                <a:gd name="connsiteY14" fmla="*/ 456590 h 714441"/>
                <a:gd name="connsiteX15" fmla="*/ 158992 w 577873"/>
                <a:gd name="connsiteY15" fmla="*/ 714441 h 714441"/>
                <a:gd name="connsiteX16" fmla="*/ 0 w 577873"/>
                <a:gd name="connsiteY16" fmla="*/ 714441 h 714441"/>
                <a:gd name="connsiteX17" fmla="*/ 0 w 577873"/>
                <a:gd name="connsiteY17" fmla="*/ 18345 h 714441"/>
                <a:gd name="connsiteX18" fmla="*/ 107523 w 577873"/>
                <a:gd name="connsiteY18" fmla="*/ 4076 h 714441"/>
                <a:gd name="connsiteX19" fmla="*/ 206893 w 577873"/>
                <a:gd name="connsiteY19" fmla="*/ 0 h 714441"/>
                <a:gd name="connsiteX20" fmla="*/ 216066 w 577873"/>
                <a:gd name="connsiteY20" fmla="*/ 135550 h 714441"/>
                <a:gd name="connsiteX21" fmla="*/ 184981 w 577873"/>
                <a:gd name="connsiteY21" fmla="*/ 136569 h 714441"/>
                <a:gd name="connsiteX22" fmla="*/ 158992 w 577873"/>
                <a:gd name="connsiteY22" fmla="*/ 138607 h 714441"/>
                <a:gd name="connsiteX23" fmla="*/ 158992 w 577873"/>
                <a:gd name="connsiteY23" fmla="*/ 330212 h 714441"/>
                <a:gd name="connsiteX24" fmla="*/ 203836 w 577873"/>
                <a:gd name="connsiteY24" fmla="*/ 330212 h 714441"/>
                <a:gd name="connsiteX25" fmla="*/ 332252 w 577873"/>
                <a:gd name="connsiteY25" fmla="*/ 307790 h 714441"/>
                <a:gd name="connsiteX26" fmla="*/ 370980 w 577873"/>
                <a:gd name="connsiteY26" fmla="*/ 231352 h 714441"/>
                <a:gd name="connsiteX27" fmla="*/ 331742 w 577873"/>
                <a:gd name="connsiteY27" fmla="*/ 157462 h 714441"/>
                <a:gd name="connsiteX28" fmla="*/ 216066 w 577873"/>
                <a:gd name="connsiteY28" fmla="*/ 135550 h 714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77873" h="714441">
                  <a:moveTo>
                    <a:pt x="206893" y="0"/>
                  </a:moveTo>
                  <a:cubicBezTo>
                    <a:pt x="312887" y="0"/>
                    <a:pt x="394082" y="18854"/>
                    <a:pt x="450476" y="56564"/>
                  </a:cubicBezTo>
                  <a:cubicBezTo>
                    <a:pt x="506870" y="94273"/>
                    <a:pt x="535067" y="152876"/>
                    <a:pt x="535067" y="232371"/>
                  </a:cubicBezTo>
                  <a:cubicBezTo>
                    <a:pt x="535067" y="281971"/>
                    <a:pt x="523686" y="322229"/>
                    <a:pt x="500925" y="353144"/>
                  </a:cubicBezTo>
                  <a:cubicBezTo>
                    <a:pt x="478164" y="384059"/>
                    <a:pt x="445380" y="408349"/>
                    <a:pt x="402574" y="426015"/>
                  </a:cubicBezTo>
                  <a:cubicBezTo>
                    <a:pt x="416843" y="443680"/>
                    <a:pt x="431791" y="463894"/>
                    <a:pt x="447418" y="486656"/>
                  </a:cubicBezTo>
                  <a:cubicBezTo>
                    <a:pt x="463046" y="509417"/>
                    <a:pt x="478503" y="533198"/>
                    <a:pt x="493791" y="557998"/>
                  </a:cubicBezTo>
                  <a:cubicBezTo>
                    <a:pt x="509078" y="582798"/>
                    <a:pt x="523856" y="608617"/>
                    <a:pt x="538125" y="635455"/>
                  </a:cubicBezTo>
                  <a:cubicBezTo>
                    <a:pt x="552393" y="662293"/>
                    <a:pt x="565642" y="688622"/>
                    <a:pt x="577873" y="714441"/>
                  </a:cubicBezTo>
                  <a:lnTo>
                    <a:pt x="400138" y="714441"/>
                  </a:lnTo>
                  <a:cubicBezTo>
                    <a:pt x="387176" y="691340"/>
                    <a:pt x="374046" y="667899"/>
                    <a:pt x="360748" y="644118"/>
                  </a:cubicBezTo>
                  <a:cubicBezTo>
                    <a:pt x="347452" y="620337"/>
                    <a:pt x="333812" y="597236"/>
                    <a:pt x="319830" y="574814"/>
                  </a:cubicBezTo>
                  <a:cubicBezTo>
                    <a:pt x="305848" y="552392"/>
                    <a:pt x="292037" y="531160"/>
                    <a:pt x="278394" y="511116"/>
                  </a:cubicBezTo>
                  <a:cubicBezTo>
                    <a:pt x="264753" y="491072"/>
                    <a:pt x="251110" y="472897"/>
                    <a:pt x="237468" y="456590"/>
                  </a:cubicBezTo>
                  <a:lnTo>
                    <a:pt x="158992" y="456590"/>
                  </a:lnTo>
                  <a:lnTo>
                    <a:pt x="158992" y="714441"/>
                  </a:lnTo>
                  <a:lnTo>
                    <a:pt x="0" y="714441"/>
                  </a:lnTo>
                  <a:lnTo>
                    <a:pt x="0" y="18345"/>
                  </a:lnTo>
                  <a:cubicBezTo>
                    <a:pt x="34652" y="11550"/>
                    <a:pt x="70494" y="6794"/>
                    <a:pt x="107523" y="4076"/>
                  </a:cubicBezTo>
                  <a:cubicBezTo>
                    <a:pt x="144554" y="1358"/>
                    <a:pt x="177677" y="0"/>
                    <a:pt x="206893" y="0"/>
                  </a:cubicBezTo>
                  <a:close/>
                  <a:moveTo>
                    <a:pt x="216066" y="135550"/>
                  </a:moveTo>
                  <a:cubicBezTo>
                    <a:pt x="204515" y="135550"/>
                    <a:pt x="194153" y="135890"/>
                    <a:pt x="184981" y="136569"/>
                  </a:cubicBezTo>
                  <a:cubicBezTo>
                    <a:pt x="175808" y="137248"/>
                    <a:pt x="167145" y="137928"/>
                    <a:pt x="158992" y="138607"/>
                  </a:cubicBezTo>
                  <a:lnTo>
                    <a:pt x="158992" y="330212"/>
                  </a:lnTo>
                  <a:lnTo>
                    <a:pt x="203836" y="330212"/>
                  </a:lnTo>
                  <a:cubicBezTo>
                    <a:pt x="263627" y="330212"/>
                    <a:pt x="306432" y="322738"/>
                    <a:pt x="332252" y="307790"/>
                  </a:cubicBezTo>
                  <a:cubicBezTo>
                    <a:pt x="358071" y="292842"/>
                    <a:pt x="370980" y="267363"/>
                    <a:pt x="370980" y="231352"/>
                  </a:cubicBezTo>
                  <a:cubicBezTo>
                    <a:pt x="370980" y="196700"/>
                    <a:pt x="357901" y="172070"/>
                    <a:pt x="331742" y="157462"/>
                  </a:cubicBezTo>
                  <a:cubicBezTo>
                    <a:pt x="305583" y="142854"/>
                    <a:pt x="267024" y="135550"/>
                    <a:pt x="216066" y="13555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F6EE8FAA-0CA0-4FAF-B9C7-FAA035FC22EA}"/>
                </a:ext>
              </a:extLst>
            </p:cNvPr>
            <p:cNvSpPr/>
            <p:nvPr/>
          </p:nvSpPr>
          <p:spPr>
            <a:xfrm>
              <a:off x="6876067" y="5173763"/>
              <a:ext cx="476974" cy="706288"/>
            </a:xfrm>
            <a:custGeom>
              <a:avLst/>
              <a:gdLst>
                <a:gd name="connsiteX0" fmla="*/ 0 w 476974"/>
                <a:gd name="connsiteY0" fmla="*/ 0 h 706288"/>
                <a:gd name="connsiteX1" fmla="*/ 410502 w 476974"/>
                <a:gd name="connsiteY1" fmla="*/ 0 h 706288"/>
                <a:gd name="connsiteX2" fmla="*/ 476974 w 476974"/>
                <a:gd name="connsiteY2" fmla="*/ 100394 h 706288"/>
                <a:gd name="connsiteX3" fmla="*/ 476974 w 476974"/>
                <a:gd name="connsiteY3" fmla="*/ 133512 h 706288"/>
                <a:gd name="connsiteX4" fmla="*/ 158991 w 476974"/>
                <a:gd name="connsiteY4" fmla="*/ 133512 h 706288"/>
                <a:gd name="connsiteX5" fmla="*/ 158991 w 476974"/>
                <a:gd name="connsiteY5" fmla="*/ 272120 h 706288"/>
                <a:gd name="connsiteX6" fmla="*/ 441303 w 476974"/>
                <a:gd name="connsiteY6" fmla="*/ 272120 h 706288"/>
                <a:gd name="connsiteX7" fmla="*/ 441303 w 476974"/>
                <a:gd name="connsiteY7" fmla="*/ 402574 h 706288"/>
                <a:gd name="connsiteX8" fmla="*/ 158991 w 476974"/>
                <a:gd name="connsiteY8" fmla="*/ 402574 h 706288"/>
                <a:gd name="connsiteX9" fmla="*/ 158991 w 476974"/>
                <a:gd name="connsiteY9" fmla="*/ 572776 h 706288"/>
                <a:gd name="connsiteX10" fmla="*/ 475297 w 476974"/>
                <a:gd name="connsiteY10" fmla="*/ 572776 h 706288"/>
                <a:gd name="connsiteX11" fmla="*/ 377919 w 476974"/>
                <a:gd name="connsiteY11" fmla="*/ 706288 h 706288"/>
                <a:gd name="connsiteX12" fmla="*/ 0 w 476974"/>
                <a:gd name="connsiteY12" fmla="*/ 706288 h 706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6974" h="706288">
                  <a:moveTo>
                    <a:pt x="0" y="0"/>
                  </a:moveTo>
                  <a:lnTo>
                    <a:pt x="410502" y="0"/>
                  </a:lnTo>
                  <a:lnTo>
                    <a:pt x="476974" y="100394"/>
                  </a:lnTo>
                  <a:lnTo>
                    <a:pt x="476974" y="133512"/>
                  </a:lnTo>
                  <a:lnTo>
                    <a:pt x="158991" y="133512"/>
                  </a:lnTo>
                  <a:lnTo>
                    <a:pt x="158991" y="272120"/>
                  </a:lnTo>
                  <a:lnTo>
                    <a:pt x="441303" y="272120"/>
                  </a:lnTo>
                  <a:lnTo>
                    <a:pt x="441303" y="402574"/>
                  </a:lnTo>
                  <a:lnTo>
                    <a:pt x="158991" y="402574"/>
                  </a:lnTo>
                  <a:lnTo>
                    <a:pt x="158991" y="572776"/>
                  </a:lnTo>
                  <a:lnTo>
                    <a:pt x="475297" y="572776"/>
                  </a:lnTo>
                  <a:lnTo>
                    <a:pt x="377919" y="706288"/>
                  </a:lnTo>
                  <a:lnTo>
                    <a:pt x="0" y="706288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E36A597-FD82-4F86-BCB0-08D8AFD005FD}"/>
                </a:ext>
              </a:extLst>
            </p:cNvPr>
            <p:cNvSpPr/>
            <p:nvPr/>
          </p:nvSpPr>
          <p:spPr>
            <a:xfrm>
              <a:off x="7185646" y="4962050"/>
              <a:ext cx="1067768" cy="1129714"/>
            </a:xfrm>
            <a:custGeom>
              <a:avLst/>
              <a:gdLst>
                <a:gd name="connsiteX0" fmla="*/ 10191 w 667559"/>
                <a:gd name="connsiteY0" fmla="*/ 0 h 706288"/>
                <a:gd name="connsiteX1" fmla="*/ 202815 w 667559"/>
                <a:gd name="connsiteY1" fmla="*/ 0 h 706288"/>
                <a:gd name="connsiteX2" fmla="*/ 337394 w 667559"/>
                <a:gd name="connsiteY2" fmla="*/ 204520 h 706288"/>
                <a:gd name="connsiteX3" fmla="*/ 474919 w 667559"/>
                <a:gd name="connsiteY3" fmla="*/ 0 h 706288"/>
                <a:gd name="connsiteX4" fmla="*/ 656348 w 667559"/>
                <a:gd name="connsiteY4" fmla="*/ 0 h 706288"/>
                <a:gd name="connsiteX5" fmla="*/ 427129 w 667559"/>
                <a:gd name="connsiteY5" fmla="*/ 340882 h 706288"/>
                <a:gd name="connsiteX6" fmla="*/ 575587 w 667559"/>
                <a:gd name="connsiteY6" fmla="*/ 547974 h 706288"/>
                <a:gd name="connsiteX7" fmla="*/ 667559 w 667559"/>
                <a:gd name="connsiteY7" fmla="*/ 706288 h 706288"/>
                <a:gd name="connsiteX8" fmla="*/ 477372 w 667559"/>
                <a:gd name="connsiteY8" fmla="*/ 706288 h 706288"/>
                <a:gd name="connsiteX9" fmla="*/ 412073 w 667559"/>
                <a:gd name="connsiteY9" fmla="*/ 586750 h 706288"/>
                <a:gd name="connsiteX10" fmla="*/ 330610 w 667559"/>
                <a:gd name="connsiteY10" fmla="*/ 484411 h 706288"/>
                <a:gd name="connsiteX11" fmla="*/ 294485 w 667559"/>
                <a:gd name="connsiteY11" fmla="*/ 528219 h 706288"/>
                <a:gd name="connsiteX12" fmla="*/ 250732 w 667559"/>
                <a:gd name="connsiteY12" fmla="*/ 587801 h 706288"/>
                <a:gd name="connsiteX13" fmla="*/ 209782 w 667559"/>
                <a:gd name="connsiteY13" fmla="*/ 653180 h 706288"/>
                <a:gd name="connsiteX14" fmla="*/ 181413 w 667559"/>
                <a:gd name="connsiteY14" fmla="*/ 706288 h 706288"/>
                <a:gd name="connsiteX15" fmla="*/ 0 w 667559"/>
                <a:gd name="connsiteY15" fmla="*/ 706288 h 706288"/>
                <a:gd name="connsiteX16" fmla="*/ 105261 w 667559"/>
                <a:gd name="connsiteY16" fmla="*/ 535465 h 706288"/>
                <a:gd name="connsiteX17" fmla="*/ 240652 w 667559"/>
                <a:gd name="connsiteY17" fmla="*/ 348399 h 706288"/>
                <a:gd name="connsiteX18" fmla="*/ 10191 w 667559"/>
                <a:gd name="connsiteY18" fmla="*/ 0 h 706288"/>
                <a:gd name="connsiteX0" fmla="*/ 10191 w 667559"/>
                <a:gd name="connsiteY0" fmla="*/ 0 h 706288"/>
                <a:gd name="connsiteX1" fmla="*/ 202815 w 667559"/>
                <a:gd name="connsiteY1" fmla="*/ 0 h 706288"/>
                <a:gd name="connsiteX2" fmla="*/ 337394 w 667559"/>
                <a:gd name="connsiteY2" fmla="*/ 204520 h 706288"/>
                <a:gd name="connsiteX3" fmla="*/ 474919 w 667559"/>
                <a:gd name="connsiteY3" fmla="*/ 0 h 706288"/>
                <a:gd name="connsiteX4" fmla="*/ 656348 w 667559"/>
                <a:gd name="connsiteY4" fmla="*/ 0 h 706288"/>
                <a:gd name="connsiteX5" fmla="*/ 427129 w 667559"/>
                <a:gd name="connsiteY5" fmla="*/ 340882 h 706288"/>
                <a:gd name="connsiteX6" fmla="*/ 575587 w 667559"/>
                <a:gd name="connsiteY6" fmla="*/ 547974 h 706288"/>
                <a:gd name="connsiteX7" fmla="*/ 667559 w 667559"/>
                <a:gd name="connsiteY7" fmla="*/ 706288 h 706288"/>
                <a:gd name="connsiteX8" fmla="*/ 477372 w 667559"/>
                <a:gd name="connsiteY8" fmla="*/ 706288 h 706288"/>
                <a:gd name="connsiteX9" fmla="*/ 412073 w 667559"/>
                <a:gd name="connsiteY9" fmla="*/ 586750 h 706288"/>
                <a:gd name="connsiteX10" fmla="*/ 330610 w 667559"/>
                <a:gd name="connsiteY10" fmla="*/ 484411 h 706288"/>
                <a:gd name="connsiteX11" fmla="*/ 294485 w 667559"/>
                <a:gd name="connsiteY11" fmla="*/ 528219 h 706288"/>
                <a:gd name="connsiteX12" fmla="*/ 250732 w 667559"/>
                <a:gd name="connsiteY12" fmla="*/ 587801 h 706288"/>
                <a:gd name="connsiteX13" fmla="*/ 209782 w 667559"/>
                <a:gd name="connsiteY13" fmla="*/ 653180 h 706288"/>
                <a:gd name="connsiteX14" fmla="*/ 181413 w 667559"/>
                <a:gd name="connsiteY14" fmla="*/ 706288 h 706288"/>
                <a:gd name="connsiteX15" fmla="*/ 0 w 667559"/>
                <a:gd name="connsiteY15" fmla="*/ 706288 h 706288"/>
                <a:gd name="connsiteX16" fmla="*/ 105261 w 667559"/>
                <a:gd name="connsiteY16" fmla="*/ 535465 h 706288"/>
                <a:gd name="connsiteX17" fmla="*/ 240652 w 667559"/>
                <a:gd name="connsiteY17" fmla="*/ 348399 h 706288"/>
                <a:gd name="connsiteX18" fmla="*/ 10191 w 667559"/>
                <a:gd name="connsiteY18" fmla="*/ 0 h 706288"/>
                <a:gd name="connsiteX0" fmla="*/ 10191 w 667559"/>
                <a:gd name="connsiteY0" fmla="*/ 0 h 706288"/>
                <a:gd name="connsiteX1" fmla="*/ 202815 w 667559"/>
                <a:gd name="connsiteY1" fmla="*/ 0 h 706288"/>
                <a:gd name="connsiteX2" fmla="*/ 337394 w 667559"/>
                <a:gd name="connsiteY2" fmla="*/ 204520 h 706288"/>
                <a:gd name="connsiteX3" fmla="*/ 474919 w 667559"/>
                <a:gd name="connsiteY3" fmla="*/ 0 h 706288"/>
                <a:gd name="connsiteX4" fmla="*/ 656348 w 667559"/>
                <a:gd name="connsiteY4" fmla="*/ 0 h 706288"/>
                <a:gd name="connsiteX5" fmla="*/ 427129 w 667559"/>
                <a:gd name="connsiteY5" fmla="*/ 340882 h 706288"/>
                <a:gd name="connsiteX6" fmla="*/ 575587 w 667559"/>
                <a:gd name="connsiteY6" fmla="*/ 547974 h 706288"/>
                <a:gd name="connsiteX7" fmla="*/ 667559 w 667559"/>
                <a:gd name="connsiteY7" fmla="*/ 706288 h 706288"/>
                <a:gd name="connsiteX8" fmla="*/ 477372 w 667559"/>
                <a:gd name="connsiteY8" fmla="*/ 706288 h 706288"/>
                <a:gd name="connsiteX9" fmla="*/ 412073 w 667559"/>
                <a:gd name="connsiteY9" fmla="*/ 586750 h 706288"/>
                <a:gd name="connsiteX10" fmla="*/ 330610 w 667559"/>
                <a:gd name="connsiteY10" fmla="*/ 484411 h 706288"/>
                <a:gd name="connsiteX11" fmla="*/ 294485 w 667559"/>
                <a:gd name="connsiteY11" fmla="*/ 528219 h 706288"/>
                <a:gd name="connsiteX12" fmla="*/ 250732 w 667559"/>
                <a:gd name="connsiteY12" fmla="*/ 587801 h 706288"/>
                <a:gd name="connsiteX13" fmla="*/ 209782 w 667559"/>
                <a:gd name="connsiteY13" fmla="*/ 653180 h 706288"/>
                <a:gd name="connsiteX14" fmla="*/ 181413 w 667559"/>
                <a:gd name="connsiteY14" fmla="*/ 706288 h 706288"/>
                <a:gd name="connsiteX15" fmla="*/ 0 w 667559"/>
                <a:gd name="connsiteY15" fmla="*/ 706288 h 706288"/>
                <a:gd name="connsiteX16" fmla="*/ 105261 w 667559"/>
                <a:gd name="connsiteY16" fmla="*/ 535465 h 706288"/>
                <a:gd name="connsiteX17" fmla="*/ 240652 w 667559"/>
                <a:gd name="connsiteY17" fmla="*/ 348399 h 706288"/>
                <a:gd name="connsiteX18" fmla="*/ 10191 w 667559"/>
                <a:gd name="connsiteY18" fmla="*/ 0 h 706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67559" h="706288">
                  <a:moveTo>
                    <a:pt x="10191" y="0"/>
                  </a:moveTo>
                  <a:lnTo>
                    <a:pt x="202815" y="0"/>
                  </a:lnTo>
                  <a:lnTo>
                    <a:pt x="337394" y="204520"/>
                  </a:lnTo>
                  <a:lnTo>
                    <a:pt x="474919" y="0"/>
                  </a:lnTo>
                  <a:lnTo>
                    <a:pt x="656348" y="0"/>
                  </a:lnTo>
                  <a:lnTo>
                    <a:pt x="427129" y="340882"/>
                  </a:lnTo>
                  <a:cubicBezTo>
                    <a:pt x="487239" y="416184"/>
                    <a:pt x="536725" y="485215"/>
                    <a:pt x="575587" y="547974"/>
                  </a:cubicBezTo>
                  <a:cubicBezTo>
                    <a:pt x="614448" y="610733"/>
                    <a:pt x="645106" y="663504"/>
                    <a:pt x="667559" y="706288"/>
                  </a:cubicBezTo>
                  <a:lnTo>
                    <a:pt x="477372" y="706288"/>
                  </a:lnTo>
                  <a:cubicBezTo>
                    <a:pt x="457487" y="666954"/>
                    <a:pt x="435721" y="627108"/>
                    <a:pt x="412073" y="586750"/>
                  </a:cubicBezTo>
                  <a:cubicBezTo>
                    <a:pt x="388425" y="546392"/>
                    <a:pt x="361271" y="512279"/>
                    <a:pt x="330610" y="484411"/>
                  </a:cubicBezTo>
                  <a:cubicBezTo>
                    <a:pt x="321109" y="494921"/>
                    <a:pt x="309067" y="509524"/>
                    <a:pt x="294485" y="528219"/>
                  </a:cubicBezTo>
                  <a:cubicBezTo>
                    <a:pt x="279904" y="546915"/>
                    <a:pt x="265319" y="566775"/>
                    <a:pt x="250732" y="587801"/>
                  </a:cubicBezTo>
                  <a:cubicBezTo>
                    <a:pt x="236146" y="608827"/>
                    <a:pt x="222496" y="630620"/>
                    <a:pt x="209782" y="653180"/>
                  </a:cubicBezTo>
                  <a:cubicBezTo>
                    <a:pt x="197069" y="675740"/>
                    <a:pt x="187613" y="693442"/>
                    <a:pt x="181413" y="706288"/>
                  </a:cubicBezTo>
                  <a:lnTo>
                    <a:pt x="0" y="706288"/>
                  </a:lnTo>
                  <a:cubicBezTo>
                    <a:pt x="29715" y="651136"/>
                    <a:pt x="64802" y="594195"/>
                    <a:pt x="105261" y="535465"/>
                  </a:cubicBezTo>
                  <a:cubicBezTo>
                    <a:pt x="145720" y="476735"/>
                    <a:pt x="190851" y="414380"/>
                    <a:pt x="240652" y="348399"/>
                  </a:cubicBezTo>
                  <a:lnTo>
                    <a:pt x="10191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116C225C-EA1F-45F5-8A7E-043B15A711B6}"/>
                </a:ext>
              </a:extLst>
            </p:cNvPr>
            <p:cNvSpPr/>
            <p:nvPr/>
          </p:nvSpPr>
          <p:spPr>
            <a:xfrm>
              <a:off x="8723916" y="5173763"/>
              <a:ext cx="500414" cy="706288"/>
            </a:xfrm>
            <a:custGeom>
              <a:avLst/>
              <a:gdLst>
                <a:gd name="connsiteX0" fmla="*/ 0 w 500414"/>
                <a:gd name="connsiteY0" fmla="*/ 0 h 706288"/>
                <a:gd name="connsiteX1" fmla="*/ 476974 w 500414"/>
                <a:gd name="connsiteY1" fmla="*/ 0 h 706288"/>
                <a:gd name="connsiteX2" fmla="*/ 476974 w 500414"/>
                <a:gd name="connsiteY2" fmla="*/ 133512 h 706288"/>
                <a:gd name="connsiteX3" fmla="*/ 158991 w 500414"/>
                <a:gd name="connsiteY3" fmla="*/ 133512 h 706288"/>
                <a:gd name="connsiteX4" fmla="*/ 158991 w 500414"/>
                <a:gd name="connsiteY4" fmla="*/ 272120 h 706288"/>
                <a:gd name="connsiteX5" fmla="*/ 441302 w 500414"/>
                <a:gd name="connsiteY5" fmla="*/ 272120 h 706288"/>
                <a:gd name="connsiteX6" fmla="*/ 441302 w 500414"/>
                <a:gd name="connsiteY6" fmla="*/ 402574 h 706288"/>
                <a:gd name="connsiteX7" fmla="*/ 158991 w 500414"/>
                <a:gd name="connsiteY7" fmla="*/ 402574 h 706288"/>
                <a:gd name="connsiteX8" fmla="*/ 158991 w 500414"/>
                <a:gd name="connsiteY8" fmla="*/ 572776 h 706288"/>
                <a:gd name="connsiteX9" fmla="*/ 500414 w 500414"/>
                <a:gd name="connsiteY9" fmla="*/ 572776 h 706288"/>
                <a:gd name="connsiteX10" fmla="*/ 500414 w 500414"/>
                <a:gd name="connsiteY10" fmla="*/ 706288 h 706288"/>
                <a:gd name="connsiteX11" fmla="*/ 0 w 500414"/>
                <a:gd name="connsiteY11" fmla="*/ 706288 h 706288"/>
                <a:gd name="connsiteX12" fmla="*/ 0 w 500414"/>
                <a:gd name="connsiteY12" fmla="*/ 0 h 706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0414" h="706288">
                  <a:moveTo>
                    <a:pt x="0" y="0"/>
                  </a:moveTo>
                  <a:lnTo>
                    <a:pt x="476974" y="0"/>
                  </a:lnTo>
                  <a:lnTo>
                    <a:pt x="476974" y="133512"/>
                  </a:lnTo>
                  <a:lnTo>
                    <a:pt x="158991" y="133512"/>
                  </a:lnTo>
                  <a:lnTo>
                    <a:pt x="158991" y="272120"/>
                  </a:lnTo>
                  <a:lnTo>
                    <a:pt x="441302" y="272120"/>
                  </a:lnTo>
                  <a:lnTo>
                    <a:pt x="441302" y="402574"/>
                  </a:lnTo>
                  <a:lnTo>
                    <a:pt x="158991" y="402574"/>
                  </a:lnTo>
                  <a:lnTo>
                    <a:pt x="158991" y="572776"/>
                  </a:lnTo>
                  <a:lnTo>
                    <a:pt x="500414" y="572776"/>
                  </a:lnTo>
                  <a:lnTo>
                    <a:pt x="500414" y="706288"/>
                  </a:lnTo>
                  <a:lnTo>
                    <a:pt x="0" y="70628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4D3EC82-1DB6-4B38-9966-F865662EE1BB}"/>
                </a:ext>
              </a:extLst>
            </p:cNvPr>
            <p:cNvSpPr/>
            <p:nvPr/>
          </p:nvSpPr>
          <p:spPr>
            <a:xfrm>
              <a:off x="9943117" y="5173763"/>
              <a:ext cx="158991" cy="706288"/>
            </a:xfrm>
            <a:custGeom>
              <a:avLst/>
              <a:gdLst>
                <a:gd name="connsiteX0" fmla="*/ 0 w 158991"/>
                <a:gd name="connsiteY0" fmla="*/ 0 h 706288"/>
                <a:gd name="connsiteX1" fmla="*/ 158991 w 158991"/>
                <a:gd name="connsiteY1" fmla="*/ 0 h 706288"/>
                <a:gd name="connsiteX2" fmla="*/ 158991 w 158991"/>
                <a:gd name="connsiteY2" fmla="*/ 706288 h 706288"/>
                <a:gd name="connsiteX3" fmla="*/ 0 w 158991"/>
                <a:gd name="connsiteY3" fmla="*/ 706288 h 706288"/>
                <a:gd name="connsiteX4" fmla="*/ 0 w 158991"/>
                <a:gd name="connsiteY4" fmla="*/ 0 h 706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991" h="706288">
                  <a:moveTo>
                    <a:pt x="0" y="0"/>
                  </a:moveTo>
                  <a:lnTo>
                    <a:pt x="158991" y="0"/>
                  </a:lnTo>
                  <a:lnTo>
                    <a:pt x="158991" y="706288"/>
                  </a:lnTo>
                  <a:lnTo>
                    <a:pt x="0" y="70628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9F0A127-1AB4-485C-8951-0F185DF44E86}"/>
                </a:ext>
              </a:extLst>
            </p:cNvPr>
            <p:cNvSpPr/>
            <p:nvPr/>
          </p:nvSpPr>
          <p:spPr>
            <a:xfrm>
              <a:off x="10238390" y="5173763"/>
              <a:ext cx="500416" cy="706288"/>
            </a:xfrm>
            <a:custGeom>
              <a:avLst/>
              <a:gdLst>
                <a:gd name="connsiteX0" fmla="*/ 0 w 500416"/>
                <a:gd name="connsiteY0" fmla="*/ 0 h 706288"/>
                <a:gd name="connsiteX1" fmla="*/ 476974 w 500416"/>
                <a:gd name="connsiteY1" fmla="*/ 0 h 706288"/>
                <a:gd name="connsiteX2" fmla="*/ 476974 w 500416"/>
                <a:gd name="connsiteY2" fmla="*/ 133512 h 706288"/>
                <a:gd name="connsiteX3" fmla="*/ 158992 w 500416"/>
                <a:gd name="connsiteY3" fmla="*/ 133512 h 706288"/>
                <a:gd name="connsiteX4" fmla="*/ 158992 w 500416"/>
                <a:gd name="connsiteY4" fmla="*/ 272120 h 706288"/>
                <a:gd name="connsiteX5" fmla="*/ 441303 w 500416"/>
                <a:gd name="connsiteY5" fmla="*/ 272120 h 706288"/>
                <a:gd name="connsiteX6" fmla="*/ 441303 w 500416"/>
                <a:gd name="connsiteY6" fmla="*/ 402574 h 706288"/>
                <a:gd name="connsiteX7" fmla="*/ 158992 w 500416"/>
                <a:gd name="connsiteY7" fmla="*/ 402574 h 706288"/>
                <a:gd name="connsiteX8" fmla="*/ 158992 w 500416"/>
                <a:gd name="connsiteY8" fmla="*/ 572776 h 706288"/>
                <a:gd name="connsiteX9" fmla="*/ 500416 w 500416"/>
                <a:gd name="connsiteY9" fmla="*/ 572776 h 706288"/>
                <a:gd name="connsiteX10" fmla="*/ 500416 w 500416"/>
                <a:gd name="connsiteY10" fmla="*/ 706288 h 706288"/>
                <a:gd name="connsiteX11" fmla="*/ 0 w 500416"/>
                <a:gd name="connsiteY11" fmla="*/ 706288 h 706288"/>
                <a:gd name="connsiteX12" fmla="*/ 0 w 500416"/>
                <a:gd name="connsiteY12" fmla="*/ 0 h 706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0416" h="706288">
                  <a:moveTo>
                    <a:pt x="0" y="0"/>
                  </a:moveTo>
                  <a:lnTo>
                    <a:pt x="476974" y="0"/>
                  </a:lnTo>
                  <a:lnTo>
                    <a:pt x="476974" y="133512"/>
                  </a:lnTo>
                  <a:lnTo>
                    <a:pt x="158992" y="133512"/>
                  </a:lnTo>
                  <a:lnTo>
                    <a:pt x="158992" y="272120"/>
                  </a:lnTo>
                  <a:lnTo>
                    <a:pt x="441303" y="272120"/>
                  </a:lnTo>
                  <a:lnTo>
                    <a:pt x="441303" y="402574"/>
                  </a:lnTo>
                  <a:lnTo>
                    <a:pt x="158992" y="402574"/>
                  </a:lnTo>
                  <a:lnTo>
                    <a:pt x="158992" y="572776"/>
                  </a:lnTo>
                  <a:lnTo>
                    <a:pt x="500416" y="572776"/>
                  </a:lnTo>
                  <a:lnTo>
                    <a:pt x="500416" y="706288"/>
                  </a:lnTo>
                  <a:lnTo>
                    <a:pt x="0" y="70628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00A44859-4C08-43B0-8562-368C990754E1}"/>
                </a:ext>
              </a:extLst>
            </p:cNvPr>
            <p:cNvSpPr/>
            <p:nvPr/>
          </p:nvSpPr>
          <p:spPr>
            <a:xfrm>
              <a:off x="10819416" y="5173763"/>
              <a:ext cx="607428" cy="706288"/>
            </a:xfrm>
            <a:custGeom>
              <a:avLst/>
              <a:gdLst>
                <a:gd name="connsiteX0" fmla="*/ 0 w 607428"/>
                <a:gd name="connsiteY0" fmla="*/ 0 h 706288"/>
                <a:gd name="connsiteX1" fmla="*/ 129435 w 607428"/>
                <a:gd name="connsiteY1" fmla="*/ 0 h 706288"/>
                <a:gd name="connsiteX2" fmla="*/ 203834 w 607428"/>
                <a:gd name="connsiteY2" fmla="*/ 82553 h 706288"/>
                <a:gd name="connsiteX3" fmla="*/ 286897 w 607428"/>
                <a:gd name="connsiteY3" fmla="*/ 187019 h 706288"/>
                <a:gd name="connsiteX4" fmla="*/ 370979 w 607428"/>
                <a:gd name="connsiteY4" fmla="*/ 302185 h 706288"/>
                <a:gd name="connsiteX5" fmla="*/ 449456 w 607428"/>
                <a:gd name="connsiteY5" fmla="*/ 416843 h 706288"/>
                <a:gd name="connsiteX6" fmla="*/ 449456 w 607428"/>
                <a:gd name="connsiteY6" fmla="*/ 0 h 706288"/>
                <a:gd name="connsiteX7" fmla="*/ 607428 w 607428"/>
                <a:gd name="connsiteY7" fmla="*/ 0 h 706288"/>
                <a:gd name="connsiteX8" fmla="*/ 607428 w 607428"/>
                <a:gd name="connsiteY8" fmla="*/ 706288 h 706288"/>
                <a:gd name="connsiteX9" fmla="*/ 473916 w 607428"/>
                <a:gd name="connsiteY9" fmla="*/ 706288 h 706288"/>
                <a:gd name="connsiteX10" fmla="*/ 326136 w 607428"/>
                <a:gd name="connsiteY10" fmla="*/ 466782 h 706288"/>
                <a:gd name="connsiteX11" fmla="*/ 156952 w 607428"/>
                <a:gd name="connsiteY11" fmla="*/ 243583 h 706288"/>
                <a:gd name="connsiteX12" fmla="*/ 156952 w 607428"/>
                <a:gd name="connsiteY12" fmla="*/ 706288 h 706288"/>
                <a:gd name="connsiteX13" fmla="*/ 0 w 607428"/>
                <a:gd name="connsiteY13" fmla="*/ 706288 h 706288"/>
                <a:gd name="connsiteX14" fmla="*/ 0 w 607428"/>
                <a:gd name="connsiteY14" fmla="*/ 0 h 706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07428" h="706288">
                  <a:moveTo>
                    <a:pt x="0" y="0"/>
                  </a:moveTo>
                  <a:lnTo>
                    <a:pt x="129435" y="0"/>
                  </a:lnTo>
                  <a:cubicBezTo>
                    <a:pt x="151856" y="22422"/>
                    <a:pt x="176656" y="49940"/>
                    <a:pt x="203834" y="82553"/>
                  </a:cubicBezTo>
                  <a:cubicBezTo>
                    <a:pt x="231013" y="115167"/>
                    <a:pt x="258700" y="149989"/>
                    <a:pt x="286897" y="187019"/>
                  </a:cubicBezTo>
                  <a:cubicBezTo>
                    <a:pt x="315094" y="224049"/>
                    <a:pt x="343122" y="262438"/>
                    <a:pt x="370979" y="302185"/>
                  </a:cubicBezTo>
                  <a:cubicBezTo>
                    <a:pt x="398837" y="341933"/>
                    <a:pt x="424996" y="380152"/>
                    <a:pt x="449456" y="416843"/>
                  </a:cubicBezTo>
                  <a:lnTo>
                    <a:pt x="449456" y="0"/>
                  </a:lnTo>
                  <a:lnTo>
                    <a:pt x="607428" y="0"/>
                  </a:lnTo>
                  <a:lnTo>
                    <a:pt x="607428" y="706288"/>
                  </a:lnTo>
                  <a:lnTo>
                    <a:pt x="473916" y="706288"/>
                  </a:lnTo>
                  <a:cubicBezTo>
                    <a:pt x="428393" y="625434"/>
                    <a:pt x="379132" y="545598"/>
                    <a:pt x="326136" y="466782"/>
                  </a:cubicBezTo>
                  <a:cubicBezTo>
                    <a:pt x="273138" y="387966"/>
                    <a:pt x="216744" y="313566"/>
                    <a:pt x="156952" y="243583"/>
                  </a:cubicBezTo>
                  <a:lnTo>
                    <a:pt x="156952" y="706288"/>
                  </a:lnTo>
                  <a:lnTo>
                    <a:pt x="0" y="70628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1B66D4D-D0EC-49ED-9643-25463AB1ABE0}"/>
                </a:ext>
              </a:extLst>
            </p:cNvPr>
            <p:cNvSpPr/>
            <p:nvPr/>
          </p:nvSpPr>
          <p:spPr>
            <a:xfrm>
              <a:off x="12171966" y="5173763"/>
              <a:ext cx="500414" cy="706288"/>
            </a:xfrm>
            <a:custGeom>
              <a:avLst/>
              <a:gdLst>
                <a:gd name="connsiteX0" fmla="*/ 0 w 500414"/>
                <a:gd name="connsiteY0" fmla="*/ 0 h 706288"/>
                <a:gd name="connsiteX1" fmla="*/ 476974 w 500414"/>
                <a:gd name="connsiteY1" fmla="*/ 0 h 706288"/>
                <a:gd name="connsiteX2" fmla="*/ 476974 w 500414"/>
                <a:gd name="connsiteY2" fmla="*/ 133512 h 706288"/>
                <a:gd name="connsiteX3" fmla="*/ 158991 w 500414"/>
                <a:gd name="connsiteY3" fmla="*/ 133512 h 706288"/>
                <a:gd name="connsiteX4" fmla="*/ 158991 w 500414"/>
                <a:gd name="connsiteY4" fmla="*/ 272120 h 706288"/>
                <a:gd name="connsiteX5" fmla="*/ 441302 w 500414"/>
                <a:gd name="connsiteY5" fmla="*/ 272120 h 706288"/>
                <a:gd name="connsiteX6" fmla="*/ 441302 w 500414"/>
                <a:gd name="connsiteY6" fmla="*/ 402574 h 706288"/>
                <a:gd name="connsiteX7" fmla="*/ 158991 w 500414"/>
                <a:gd name="connsiteY7" fmla="*/ 402574 h 706288"/>
                <a:gd name="connsiteX8" fmla="*/ 158991 w 500414"/>
                <a:gd name="connsiteY8" fmla="*/ 572776 h 706288"/>
                <a:gd name="connsiteX9" fmla="*/ 500414 w 500414"/>
                <a:gd name="connsiteY9" fmla="*/ 572776 h 706288"/>
                <a:gd name="connsiteX10" fmla="*/ 500414 w 500414"/>
                <a:gd name="connsiteY10" fmla="*/ 706288 h 706288"/>
                <a:gd name="connsiteX11" fmla="*/ 0 w 500414"/>
                <a:gd name="connsiteY11" fmla="*/ 706288 h 706288"/>
                <a:gd name="connsiteX12" fmla="*/ 0 w 500414"/>
                <a:gd name="connsiteY12" fmla="*/ 0 h 706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0414" h="706288">
                  <a:moveTo>
                    <a:pt x="0" y="0"/>
                  </a:moveTo>
                  <a:lnTo>
                    <a:pt x="476974" y="0"/>
                  </a:lnTo>
                  <a:lnTo>
                    <a:pt x="476974" y="133512"/>
                  </a:lnTo>
                  <a:lnTo>
                    <a:pt x="158991" y="133512"/>
                  </a:lnTo>
                  <a:lnTo>
                    <a:pt x="158991" y="272120"/>
                  </a:lnTo>
                  <a:lnTo>
                    <a:pt x="441302" y="272120"/>
                  </a:lnTo>
                  <a:lnTo>
                    <a:pt x="441302" y="402574"/>
                  </a:lnTo>
                  <a:lnTo>
                    <a:pt x="158991" y="402574"/>
                  </a:lnTo>
                  <a:lnTo>
                    <a:pt x="158991" y="572776"/>
                  </a:lnTo>
                  <a:lnTo>
                    <a:pt x="500414" y="572776"/>
                  </a:lnTo>
                  <a:lnTo>
                    <a:pt x="500414" y="706288"/>
                  </a:lnTo>
                  <a:lnTo>
                    <a:pt x="0" y="70628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B469F9F-23FF-4B61-8840-D0D2DDF790CA}"/>
              </a:ext>
            </a:extLst>
          </p:cNvPr>
          <p:cNvGrpSpPr/>
          <p:nvPr userDrawn="1"/>
        </p:nvGrpSpPr>
        <p:grpSpPr>
          <a:xfrm>
            <a:off x="11534154" y="5515735"/>
            <a:ext cx="146331" cy="915706"/>
            <a:chOff x="18426112" y="8593271"/>
            <a:chExt cx="233767" cy="1465129"/>
          </a:xfrm>
          <a:solidFill>
            <a:schemeClr val="bg1">
              <a:alpha val="35000"/>
            </a:schemeClr>
          </a:solidFill>
        </p:grpSpPr>
        <p:sp>
          <p:nvSpPr>
            <p:cNvPr id="15" name="Freeform 23">
              <a:extLst>
                <a:ext uri="{FF2B5EF4-FFF2-40B4-BE49-F238E27FC236}">
                  <a16:creationId xmlns:a16="http://schemas.microsoft.com/office/drawing/2014/main" id="{5FCF12F7-447E-4B75-AD68-E6C21D2D8FE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427938" y="9213846"/>
              <a:ext cx="230115" cy="230115"/>
            </a:xfrm>
            <a:custGeom>
              <a:avLst/>
              <a:gdLst>
                <a:gd name="T0" fmla="*/ 212725 w 62"/>
                <a:gd name="T1" fmla="*/ 174983 h 62"/>
                <a:gd name="T2" fmla="*/ 174983 w 62"/>
                <a:gd name="T3" fmla="*/ 212725 h 62"/>
                <a:gd name="T4" fmla="*/ 41173 w 62"/>
                <a:gd name="T5" fmla="*/ 212725 h 62"/>
                <a:gd name="T6" fmla="*/ 0 w 62"/>
                <a:gd name="T7" fmla="*/ 174983 h 62"/>
                <a:gd name="T8" fmla="*/ 0 w 62"/>
                <a:gd name="T9" fmla="*/ 41173 h 62"/>
                <a:gd name="T10" fmla="*/ 41173 w 62"/>
                <a:gd name="T11" fmla="*/ 0 h 62"/>
                <a:gd name="T12" fmla="*/ 174983 w 62"/>
                <a:gd name="T13" fmla="*/ 0 h 62"/>
                <a:gd name="T14" fmla="*/ 212725 w 62"/>
                <a:gd name="T15" fmla="*/ 41173 h 62"/>
                <a:gd name="T16" fmla="*/ 212725 w 62"/>
                <a:gd name="T17" fmla="*/ 174983 h 62"/>
                <a:gd name="T18" fmla="*/ 161259 w 62"/>
                <a:gd name="T19" fmla="*/ 72052 h 62"/>
                <a:gd name="T20" fmla="*/ 174983 w 62"/>
                <a:gd name="T21" fmla="*/ 54897 h 62"/>
                <a:gd name="T22" fmla="*/ 154397 w 62"/>
                <a:gd name="T23" fmla="*/ 65190 h 62"/>
                <a:gd name="T24" fmla="*/ 133811 w 62"/>
                <a:gd name="T25" fmla="*/ 54897 h 62"/>
                <a:gd name="T26" fmla="*/ 106363 w 62"/>
                <a:gd name="T27" fmla="*/ 82345 h 62"/>
                <a:gd name="T28" fmla="*/ 106363 w 62"/>
                <a:gd name="T29" fmla="*/ 89207 h 62"/>
                <a:gd name="T30" fmla="*/ 48035 w 62"/>
                <a:gd name="T31" fmla="*/ 58328 h 62"/>
                <a:gd name="T32" fmla="*/ 41173 w 62"/>
                <a:gd name="T33" fmla="*/ 75483 h 62"/>
                <a:gd name="T34" fmla="*/ 54897 w 62"/>
                <a:gd name="T35" fmla="*/ 99500 h 62"/>
                <a:gd name="T36" fmla="*/ 41173 w 62"/>
                <a:gd name="T37" fmla="*/ 96069 h 62"/>
                <a:gd name="T38" fmla="*/ 41173 w 62"/>
                <a:gd name="T39" fmla="*/ 96069 h 62"/>
                <a:gd name="T40" fmla="*/ 65190 w 62"/>
                <a:gd name="T41" fmla="*/ 123518 h 62"/>
                <a:gd name="T42" fmla="*/ 58328 w 62"/>
                <a:gd name="T43" fmla="*/ 123518 h 62"/>
                <a:gd name="T44" fmla="*/ 51466 w 62"/>
                <a:gd name="T45" fmla="*/ 123518 h 62"/>
                <a:gd name="T46" fmla="*/ 78914 w 62"/>
                <a:gd name="T47" fmla="*/ 144104 h 62"/>
                <a:gd name="T48" fmla="*/ 44604 w 62"/>
                <a:gd name="T49" fmla="*/ 157828 h 62"/>
                <a:gd name="T50" fmla="*/ 37742 w 62"/>
                <a:gd name="T51" fmla="*/ 157828 h 62"/>
                <a:gd name="T52" fmla="*/ 82345 w 62"/>
                <a:gd name="T53" fmla="*/ 168121 h 62"/>
                <a:gd name="T54" fmla="*/ 164690 w 62"/>
                <a:gd name="T55" fmla="*/ 85776 h 62"/>
                <a:gd name="T56" fmla="*/ 164690 w 62"/>
                <a:gd name="T57" fmla="*/ 82345 h 62"/>
                <a:gd name="T58" fmla="*/ 178415 w 62"/>
                <a:gd name="T59" fmla="*/ 68621 h 62"/>
                <a:gd name="T60" fmla="*/ 161259 w 62"/>
                <a:gd name="T61" fmla="*/ 72052 h 62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62" h="62">
                  <a:moveTo>
                    <a:pt x="62" y="51"/>
                  </a:moveTo>
                  <a:cubicBezTo>
                    <a:pt x="62" y="57"/>
                    <a:pt x="57" y="62"/>
                    <a:pt x="51" y="62"/>
                  </a:cubicBezTo>
                  <a:cubicBezTo>
                    <a:pt x="12" y="62"/>
                    <a:pt x="12" y="62"/>
                    <a:pt x="12" y="62"/>
                  </a:cubicBezTo>
                  <a:cubicBezTo>
                    <a:pt x="6" y="62"/>
                    <a:pt x="0" y="57"/>
                    <a:pt x="0" y="5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6"/>
                    <a:pt x="6" y="0"/>
                    <a:pt x="12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57" y="0"/>
                    <a:pt x="62" y="6"/>
                    <a:pt x="62" y="12"/>
                  </a:cubicBezTo>
                  <a:lnTo>
                    <a:pt x="62" y="51"/>
                  </a:lnTo>
                  <a:close/>
                  <a:moveTo>
                    <a:pt x="47" y="21"/>
                  </a:moveTo>
                  <a:cubicBezTo>
                    <a:pt x="49" y="20"/>
                    <a:pt x="50" y="18"/>
                    <a:pt x="51" y="16"/>
                  </a:cubicBezTo>
                  <a:cubicBezTo>
                    <a:pt x="49" y="17"/>
                    <a:pt x="47" y="18"/>
                    <a:pt x="45" y="19"/>
                  </a:cubicBezTo>
                  <a:cubicBezTo>
                    <a:pt x="44" y="17"/>
                    <a:pt x="42" y="16"/>
                    <a:pt x="39" y="16"/>
                  </a:cubicBezTo>
                  <a:cubicBezTo>
                    <a:pt x="35" y="16"/>
                    <a:pt x="31" y="20"/>
                    <a:pt x="31" y="24"/>
                  </a:cubicBezTo>
                  <a:cubicBezTo>
                    <a:pt x="31" y="25"/>
                    <a:pt x="31" y="26"/>
                    <a:pt x="31" y="26"/>
                  </a:cubicBezTo>
                  <a:cubicBezTo>
                    <a:pt x="24" y="26"/>
                    <a:pt x="18" y="23"/>
                    <a:pt x="14" y="17"/>
                  </a:cubicBezTo>
                  <a:cubicBezTo>
                    <a:pt x="13" y="19"/>
                    <a:pt x="12" y="20"/>
                    <a:pt x="12" y="22"/>
                  </a:cubicBezTo>
                  <a:cubicBezTo>
                    <a:pt x="12" y="25"/>
                    <a:pt x="14" y="27"/>
                    <a:pt x="16" y="29"/>
                  </a:cubicBezTo>
                  <a:cubicBezTo>
                    <a:pt x="15" y="29"/>
                    <a:pt x="13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32"/>
                    <a:pt x="15" y="35"/>
                    <a:pt x="19" y="36"/>
                  </a:cubicBezTo>
                  <a:cubicBezTo>
                    <a:pt x="18" y="36"/>
                    <a:pt x="18" y="36"/>
                    <a:pt x="17" y="36"/>
                  </a:cubicBezTo>
                  <a:cubicBezTo>
                    <a:pt x="16" y="36"/>
                    <a:pt x="16" y="36"/>
                    <a:pt x="15" y="36"/>
                  </a:cubicBezTo>
                  <a:cubicBezTo>
                    <a:pt x="16" y="39"/>
                    <a:pt x="20" y="42"/>
                    <a:pt x="23" y="42"/>
                  </a:cubicBezTo>
                  <a:cubicBezTo>
                    <a:pt x="20" y="44"/>
                    <a:pt x="17" y="46"/>
                    <a:pt x="13" y="46"/>
                  </a:cubicBezTo>
                  <a:cubicBezTo>
                    <a:pt x="12" y="46"/>
                    <a:pt x="11" y="46"/>
                    <a:pt x="11" y="46"/>
                  </a:cubicBezTo>
                  <a:cubicBezTo>
                    <a:pt x="14" y="48"/>
                    <a:pt x="19" y="49"/>
                    <a:pt x="24" y="49"/>
                  </a:cubicBezTo>
                  <a:cubicBezTo>
                    <a:pt x="39" y="49"/>
                    <a:pt x="48" y="36"/>
                    <a:pt x="48" y="25"/>
                  </a:cubicBezTo>
                  <a:cubicBezTo>
                    <a:pt x="48" y="25"/>
                    <a:pt x="48" y="25"/>
                    <a:pt x="48" y="24"/>
                  </a:cubicBezTo>
                  <a:cubicBezTo>
                    <a:pt x="49" y="23"/>
                    <a:pt x="51" y="22"/>
                    <a:pt x="52" y="20"/>
                  </a:cubicBezTo>
                  <a:cubicBezTo>
                    <a:pt x="50" y="20"/>
                    <a:pt x="49" y="21"/>
                    <a:pt x="47" y="2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 sz="1125" dirty="0"/>
            </a:p>
          </p:txBody>
        </p:sp>
        <p:sp>
          <p:nvSpPr>
            <p:cNvPr id="16" name="Freeform 129">
              <a:extLst>
                <a:ext uri="{FF2B5EF4-FFF2-40B4-BE49-F238E27FC236}">
                  <a16:creationId xmlns:a16="http://schemas.microsoft.com/office/drawing/2014/main" id="{ED2621D6-9DA8-4DE8-A040-E19151FA1F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429655" y="8593271"/>
              <a:ext cx="226680" cy="230115"/>
            </a:xfrm>
            <a:custGeom>
              <a:avLst/>
              <a:gdLst>
                <a:gd name="T0" fmla="*/ 209550 w 61"/>
                <a:gd name="T1" fmla="*/ 174983 h 62"/>
                <a:gd name="T2" fmla="*/ 171762 w 61"/>
                <a:gd name="T3" fmla="*/ 212725 h 62"/>
                <a:gd name="T4" fmla="*/ 37788 w 61"/>
                <a:gd name="T5" fmla="*/ 212725 h 62"/>
                <a:gd name="T6" fmla="*/ 0 w 61"/>
                <a:gd name="T7" fmla="*/ 174983 h 62"/>
                <a:gd name="T8" fmla="*/ 0 w 61"/>
                <a:gd name="T9" fmla="*/ 41173 h 62"/>
                <a:gd name="T10" fmla="*/ 37788 w 61"/>
                <a:gd name="T11" fmla="*/ 0 h 62"/>
                <a:gd name="T12" fmla="*/ 171762 w 61"/>
                <a:gd name="T13" fmla="*/ 0 h 62"/>
                <a:gd name="T14" fmla="*/ 209550 w 61"/>
                <a:gd name="T15" fmla="*/ 41173 h 62"/>
                <a:gd name="T16" fmla="*/ 209550 w 61"/>
                <a:gd name="T17" fmla="*/ 174983 h 62"/>
                <a:gd name="T18" fmla="*/ 37788 w 61"/>
                <a:gd name="T19" fmla="*/ 41173 h 62"/>
                <a:gd name="T20" fmla="*/ 34352 w 61"/>
                <a:gd name="T21" fmla="*/ 41173 h 62"/>
                <a:gd name="T22" fmla="*/ 34352 w 61"/>
                <a:gd name="T23" fmla="*/ 44604 h 62"/>
                <a:gd name="T24" fmla="*/ 34352 w 61"/>
                <a:gd name="T25" fmla="*/ 61759 h 62"/>
                <a:gd name="T26" fmla="*/ 37788 w 61"/>
                <a:gd name="T27" fmla="*/ 68621 h 62"/>
                <a:gd name="T28" fmla="*/ 144280 w 61"/>
                <a:gd name="T29" fmla="*/ 174983 h 62"/>
                <a:gd name="T30" fmla="*/ 147716 w 61"/>
                <a:gd name="T31" fmla="*/ 178415 h 62"/>
                <a:gd name="T32" fmla="*/ 168327 w 61"/>
                <a:gd name="T33" fmla="*/ 178415 h 62"/>
                <a:gd name="T34" fmla="*/ 168327 w 61"/>
                <a:gd name="T35" fmla="*/ 174983 h 62"/>
                <a:gd name="T36" fmla="*/ 171762 w 61"/>
                <a:gd name="T37" fmla="*/ 174983 h 62"/>
                <a:gd name="T38" fmla="*/ 37788 w 61"/>
                <a:gd name="T39" fmla="*/ 41173 h 62"/>
                <a:gd name="T40" fmla="*/ 37788 w 61"/>
                <a:gd name="T41" fmla="*/ 92638 h 62"/>
                <a:gd name="T42" fmla="*/ 34352 w 61"/>
                <a:gd name="T43" fmla="*/ 96069 h 62"/>
                <a:gd name="T44" fmla="*/ 34352 w 61"/>
                <a:gd name="T45" fmla="*/ 99500 h 62"/>
                <a:gd name="T46" fmla="*/ 34352 w 61"/>
                <a:gd name="T47" fmla="*/ 116656 h 62"/>
                <a:gd name="T48" fmla="*/ 37788 w 61"/>
                <a:gd name="T49" fmla="*/ 120087 h 62"/>
                <a:gd name="T50" fmla="*/ 92752 w 61"/>
                <a:gd name="T51" fmla="*/ 174983 h 62"/>
                <a:gd name="T52" fmla="*/ 96187 w 61"/>
                <a:gd name="T53" fmla="*/ 178415 h 62"/>
                <a:gd name="T54" fmla="*/ 113363 w 61"/>
                <a:gd name="T55" fmla="*/ 178415 h 62"/>
                <a:gd name="T56" fmla="*/ 116798 w 61"/>
                <a:gd name="T57" fmla="*/ 174983 h 62"/>
                <a:gd name="T58" fmla="*/ 116798 w 61"/>
                <a:gd name="T59" fmla="*/ 171552 h 62"/>
                <a:gd name="T60" fmla="*/ 37788 w 61"/>
                <a:gd name="T61" fmla="*/ 92638 h 62"/>
                <a:gd name="T62" fmla="*/ 51529 w 61"/>
                <a:gd name="T63" fmla="*/ 144104 h 62"/>
                <a:gd name="T64" fmla="*/ 34352 w 61"/>
                <a:gd name="T65" fmla="*/ 161259 h 62"/>
                <a:gd name="T66" fmla="*/ 51529 w 61"/>
                <a:gd name="T67" fmla="*/ 178415 h 62"/>
                <a:gd name="T68" fmla="*/ 68705 w 61"/>
                <a:gd name="T69" fmla="*/ 161259 h 62"/>
                <a:gd name="T70" fmla="*/ 51529 w 61"/>
                <a:gd name="T71" fmla="*/ 144104 h 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61" h="62">
                  <a:moveTo>
                    <a:pt x="61" y="51"/>
                  </a:moveTo>
                  <a:cubicBezTo>
                    <a:pt x="61" y="57"/>
                    <a:pt x="56" y="62"/>
                    <a:pt x="50" y="62"/>
                  </a:cubicBezTo>
                  <a:cubicBezTo>
                    <a:pt x="11" y="62"/>
                    <a:pt x="11" y="62"/>
                    <a:pt x="11" y="62"/>
                  </a:cubicBezTo>
                  <a:cubicBezTo>
                    <a:pt x="5" y="62"/>
                    <a:pt x="0" y="57"/>
                    <a:pt x="0" y="5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6"/>
                    <a:pt x="5" y="0"/>
                    <a:pt x="11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56" y="0"/>
                    <a:pt x="61" y="6"/>
                    <a:pt x="61" y="12"/>
                  </a:cubicBezTo>
                  <a:lnTo>
                    <a:pt x="61" y="51"/>
                  </a:lnTo>
                  <a:close/>
                  <a:moveTo>
                    <a:pt x="11" y="12"/>
                  </a:moveTo>
                  <a:cubicBezTo>
                    <a:pt x="11" y="12"/>
                    <a:pt x="11" y="12"/>
                    <a:pt x="10" y="12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9"/>
                    <a:pt x="11" y="20"/>
                    <a:pt x="11" y="20"/>
                  </a:cubicBezTo>
                  <a:cubicBezTo>
                    <a:pt x="28" y="20"/>
                    <a:pt x="42" y="34"/>
                    <a:pt x="42" y="51"/>
                  </a:cubicBezTo>
                  <a:cubicBezTo>
                    <a:pt x="42" y="51"/>
                    <a:pt x="43" y="52"/>
                    <a:pt x="43" y="52"/>
                  </a:cubicBezTo>
                  <a:cubicBezTo>
                    <a:pt x="49" y="52"/>
                    <a:pt x="49" y="52"/>
                    <a:pt x="49" y="52"/>
                  </a:cubicBezTo>
                  <a:cubicBezTo>
                    <a:pt x="49" y="52"/>
                    <a:pt x="49" y="52"/>
                    <a:pt x="49" y="51"/>
                  </a:cubicBezTo>
                  <a:cubicBezTo>
                    <a:pt x="50" y="51"/>
                    <a:pt x="50" y="51"/>
                    <a:pt x="50" y="51"/>
                  </a:cubicBezTo>
                  <a:cubicBezTo>
                    <a:pt x="49" y="30"/>
                    <a:pt x="32" y="13"/>
                    <a:pt x="11" y="12"/>
                  </a:cubicBezTo>
                  <a:close/>
                  <a:moveTo>
                    <a:pt x="11" y="27"/>
                  </a:moveTo>
                  <a:cubicBezTo>
                    <a:pt x="11" y="27"/>
                    <a:pt x="11" y="28"/>
                    <a:pt x="10" y="28"/>
                  </a:cubicBezTo>
                  <a:cubicBezTo>
                    <a:pt x="10" y="28"/>
                    <a:pt x="10" y="28"/>
                    <a:pt x="10" y="29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0" y="35"/>
                    <a:pt x="11" y="35"/>
                    <a:pt x="11" y="35"/>
                  </a:cubicBezTo>
                  <a:cubicBezTo>
                    <a:pt x="19" y="36"/>
                    <a:pt x="26" y="42"/>
                    <a:pt x="27" y="51"/>
                  </a:cubicBezTo>
                  <a:cubicBezTo>
                    <a:pt x="27" y="51"/>
                    <a:pt x="27" y="52"/>
                    <a:pt x="28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2"/>
                    <a:pt x="34" y="52"/>
                    <a:pt x="34" y="51"/>
                  </a:cubicBezTo>
                  <a:cubicBezTo>
                    <a:pt x="34" y="51"/>
                    <a:pt x="34" y="51"/>
                    <a:pt x="34" y="50"/>
                  </a:cubicBezTo>
                  <a:cubicBezTo>
                    <a:pt x="34" y="38"/>
                    <a:pt x="24" y="28"/>
                    <a:pt x="11" y="27"/>
                  </a:cubicBezTo>
                  <a:close/>
                  <a:moveTo>
                    <a:pt x="15" y="42"/>
                  </a:moveTo>
                  <a:cubicBezTo>
                    <a:pt x="12" y="42"/>
                    <a:pt x="10" y="44"/>
                    <a:pt x="10" y="47"/>
                  </a:cubicBezTo>
                  <a:cubicBezTo>
                    <a:pt x="10" y="50"/>
                    <a:pt x="12" y="52"/>
                    <a:pt x="15" y="52"/>
                  </a:cubicBezTo>
                  <a:cubicBezTo>
                    <a:pt x="18" y="52"/>
                    <a:pt x="20" y="50"/>
                    <a:pt x="20" y="47"/>
                  </a:cubicBezTo>
                  <a:cubicBezTo>
                    <a:pt x="20" y="44"/>
                    <a:pt x="18" y="42"/>
                    <a:pt x="15" y="4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 sz="1125" dirty="0"/>
            </a:p>
          </p:txBody>
        </p:sp>
        <p:sp>
          <p:nvSpPr>
            <p:cNvPr id="17" name="Freeform 188">
              <a:extLst>
                <a:ext uri="{FF2B5EF4-FFF2-40B4-BE49-F238E27FC236}">
                  <a16:creationId xmlns:a16="http://schemas.microsoft.com/office/drawing/2014/main" id="{90EE0CB9-2A53-45C5-8E43-881325115B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26112" y="9828285"/>
              <a:ext cx="233767" cy="230115"/>
            </a:xfrm>
            <a:custGeom>
              <a:avLst/>
              <a:gdLst>
                <a:gd name="T0" fmla="*/ 165315 w 59"/>
                <a:gd name="T1" fmla="*/ 200025 h 58"/>
                <a:gd name="T2" fmla="*/ 141207 w 59"/>
                <a:gd name="T3" fmla="*/ 200025 h 58"/>
                <a:gd name="T4" fmla="*/ 141207 w 59"/>
                <a:gd name="T5" fmla="*/ 120705 h 58"/>
                <a:gd name="T6" fmla="*/ 165315 w 59"/>
                <a:gd name="T7" fmla="*/ 120705 h 58"/>
                <a:gd name="T8" fmla="*/ 168759 w 59"/>
                <a:gd name="T9" fmla="*/ 89666 h 58"/>
                <a:gd name="T10" fmla="*/ 141207 w 59"/>
                <a:gd name="T11" fmla="*/ 89666 h 58"/>
                <a:gd name="T12" fmla="*/ 141207 w 59"/>
                <a:gd name="T13" fmla="*/ 72423 h 58"/>
                <a:gd name="T14" fmla="*/ 154983 w 59"/>
                <a:gd name="T15" fmla="*/ 58628 h 58"/>
                <a:gd name="T16" fmla="*/ 172203 w 59"/>
                <a:gd name="T17" fmla="*/ 58628 h 58"/>
                <a:gd name="T18" fmla="*/ 172203 w 59"/>
                <a:gd name="T19" fmla="*/ 31038 h 58"/>
                <a:gd name="T20" fmla="*/ 148095 w 59"/>
                <a:gd name="T21" fmla="*/ 27590 h 58"/>
                <a:gd name="T22" fmla="*/ 110210 w 59"/>
                <a:gd name="T23" fmla="*/ 68974 h 58"/>
                <a:gd name="T24" fmla="*/ 110210 w 59"/>
                <a:gd name="T25" fmla="*/ 89666 h 58"/>
                <a:gd name="T26" fmla="*/ 82658 w 59"/>
                <a:gd name="T27" fmla="*/ 89666 h 58"/>
                <a:gd name="T28" fmla="*/ 82658 w 59"/>
                <a:gd name="T29" fmla="*/ 120705 h 58"/>
                <a:gd name="T30" fmla="*/ 110210 w 59"/>
                <a:gd name="T31" fmla="*/ 120705 h 58"/>
                <a:gd name="T32" fmla="*/ 110210 w 59"/>
                <a:gd name="T33" fmla="*/ 200025 h 58"/>
                <a:gd name="T34" fmla="*/ 37885 w 59"/>
                <a:gd name="T35" fmla="*/ 200025 h 58"/>
                <a:gd name="T36" fmla="*/ 0 w 59"/>
                <a:gd name="T37" fmla="*/ 162089 h 58"/>
                <a:gd name="T38" fmla="*/ 0 w 59"/>
                <a:gd name="T39" fmla="*/ 34487 h 58"/>
                <a:gd name="T40" fmla="*/ 37885 w 59"/>
                <a:gd name="T41" fmla="*/ 0 h 58"/>
                <a:gd name="T42" fmla="*/ 165315 w 59"/>
                <a:gd name="T43" fmla="*/ 0 h 58"/>
                <a:gd name="T44" fmla="*/ 203200 w 59"/>
                <a:gd name="T45" fmla="*/ 34487 h 58"/>
                <a:gd name="T46" fmla="*/ 203200 w 59"/>
                <a:gd name="T47" fmla="*/ 162089 h 58"/>
                <a:gd name="T48" fmla="*/ 165315 w 59"/>
                <a:gd name="T49" fmla="*/ 200025 h 5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59" h="58">
                  <a:moveTo>
                    <a:pt x="48" y="58"/>
                  </a:moveTo>
                  <a:cubicBezTo>
                    <a:pt x="41" y="58"/>
                    <a:pt x="41" y="58"/>
                    <a:pt x="41" y="58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9" y="26"/>
                    <a:pt x="49" y="26"/>
                    <a:pt x="49" y="26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41" y="21"/>
                    <a:pt x="41" y="21"/>
                    <a:pt x="41" y="21"/>
                  </a:cubicBezTo>
                  <a:cubicBezTo>
                    <a:pt x="41" y="18"/>
                    <a:pt x="42" y="17"/>
                    <a:pt x="45" y="17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49" y="9"/>
                    <a:pt x="47" y="8"/>
                    <a:pt x="43" y="8"/>
                  </a:cubicBezTo>
                  <a:cubicBezTo>
                    <a:pt x="37" y="8"/>
                    <a:pt x="32" y="12"/>
                    <a:pt x="32" y="20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32" y="58"/>
                    <a:pt x="32" y="58"/>
                    <a:pt x="32" y="58"/>
                  </a:cubicBezTo>
                  <a:cubicBezTo>
                    <a:pt x="11" y="58"/>
                    <a:pt x="11" y="58"/>
                    <a:pt x="11" y="58"/>
                  </a:cubicBezTo>
                  <a:cubicBezTo>
                    <a:pt x="5" y="58"/>
                    <a:pt x="0" y="53"/>
                    <a:pt x="0" y="47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1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4" y="0"/>
                    <a:pt x="59" y="4"/>
                    <a:pt x="59" y="10"/>
                  </a:cubicBezTo>
                  <a:cubicBezTo>
                    <a:pt x="59" y="47"/>
                    <a:pt x="59" y="47"/>
                    <a:pt x="59" y="47"/>
                  </a:cubicBezTo>
                  <a:cubicBezTo>
                    <a:pt x="59" y="53"/>
                    <a:pt x="54" y="58"/>
                    <a:pt x="48" y="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125" dirty="0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7B966FC-DC20-4D9F-8E46-38050A8E8F3B}"/>
              </a:ext>
            </a:extLst>
          </p:cNvPr>
          <p:cNvSpPr txBox="1"/>
          <p:nvPr userDrawn="1"/>
        </p:nvSpPr>
        <p:spPr>
          <a:xfrm rot="10800000" flipV="1">
            <a:off x="11185351" y="170173"/>
            <a:ext cx="9488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2500" b="1" i="0" smtClean="0">
                <a:solidFill>
                  <a:schemeClr val="bg1">
                    <a:alpha val="15000"/>
                  </a:schemeClr>
                </a:solidFill>
                <a:latin typeface="+mj-lt"/>
                <a:ea typeface="Roboto Condensed" panose="02000000000000000000" pitchFamily="2" charset="0"/>
                <a:cs typeface="Segoe UI" panose="020B0502040204020203" pitchFamily="34" charset="0"/>
              </a:rPr>
              <a:pPr algn="ctr"/>
              <a:t>‹nº›</a:t>
            </a:fld>
            <a:endParaRPr lang="id-ID" sz="8625" b="1" i="0" dirty="0">
              <a:solidFill>
                <a:schemeClr val="bg1">
                  <a:alpha val="15000"/>
                </a:schemeClr>
              </a:solidFill>
              <a:latin typeface="+mj-lt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F697274C-0EC4-4927-A24F-69BE7F72A7F6}"/>
              </a:ext>
            </a:extLst>
          </p:cNvPr>
          <p:cNvSpPr txBox="1"/>
          <p:nvPr userDrawn="1"/>
        </p:nvSpPr>
        <p:spPr>
          <a:xfrm>
            <a:off x="681572" y="6300846"/>
            <a:ext cx="2897010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25" dirty="0">
                <a:solidFill>
                  <a:schemeClr val="bg1"/>
                </a:solidFill>
                <a:latin typeface="+mj-lt"/>
              </a:rPr>
              <a:t>Experience </a:t>
            </a:r>
            <a:r>
              <a:rPr lang="en-US" sz="1125" b="1" dirty="0">
                <a:solidFill>
                  <a:schemeClr val="bg1"/>
                </a:solidFill>
                <a:latin typeface="+mj-lt"/>
              </a:rPr>
              <a:t>/</a:t>
            </a:r>
            <a:r>
              <a:rPr lang="en-US" sz="1125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000" dirty="0">
                <a:solidFill>
                  <a:schemeClr val="bg1">
                    <a:alpha val="40000"/>
                  </a:schemeClr>
                </a:solidFill>
                <a:latin typeface="+mj-lt"/>
              </a:rPr>
              <a:t>Multipurpose Presentation</a:t>
            </a:r>
            <a:endParaRPr lang="en-US" sz="1125" dirty="0">
              <a:solidFill>
                <a:schemeClr val="bg1">
                  <a:alpha val="40000"/>
                </a:schemeClr>
              </a:solidFill>
              <a:latin typeface="+mj-lt"/>
            </a:endParaRPr>
          </a:p>
        </p:txBody>
      </p: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D1BBE2C9-FF40-472E-8BF7-8088467649E6}"/>
              </a:ext>
            </a:extLst>
          </p:cNvPr>
          <p:cNvSpPr/>
          <p:nvPr userDrawn="1"/>
        </p:nvSpPr>
        <p:spPr>
          <a:xfrm>
            <a:off x="0" y="5996368"/>
            <a:ext cx="286193" cy="571500"/>
          </a:xfrm>
          <a:custGeom>
            <a:avLst/>
            <a:gdLst>
              <a:gd name="connsiteX0" fmla="*/ 0 w 457200"/>
              <a:gd name="connsiteY0" fmla="*/ 0 h 914400"/>
              <a:gd name="connsiteX1" fmla="*/ 457200 w 457200"/>
              <a:gd name="connsiteY1" fmla="*/ 457200 h 914400"/>
              <a:gd name="connsiteX2" fmla="*/ 0 w 457200"/>
              <a:gd name="connsiteY2" fmla="*/ 914400 h 914400"/>
              <a:gd name="connsiteX3" fmla="*/ 0 w 457200"/>
              <a:gd name="connsiteY3" fmla="*/ 679939 h 914400"/>
              <a:gd name="connsiteX4" fmla="*/ 222739 w 457200"/>
              <a:gd name="connsiteY4" fmla="*/ 457200 h 914400"/>
              <a:gd name="connsiteX5" fmla="*/ 0 w 457200"/>
              <a:gd name="connsiteY5" fmla="*/ 234461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7200" h="914400">
                <a:moveTo>
                  <a:pt x="0" y="0"/>
                </a:moveTo>
                <a:cubicBezTo>
                  <a:pt x="252505" y="0"/>
                  <a:pt x="457200" y="204695"/>
                  <a:pt x="457200" y="457200"/>
                </a:cubicBezTo>
                <a:cubicBezTo>
                  <a:pt x="457200" y="709705"/>
                  <a:pt x="252505" y="914400"/>
                  <a:pt x="0" y="914400"/>
                </a:cubicBezTo>
                <a:lnTo>
                  <a:pt x="0" y="679939"/>
                </a:lnTo>
                <a:cubicBezTo>
                  <a:pt x="123015" y="679939"/>
                  <a:pt x="222739" y="580215"/>
                  <a:pt x="222739" y="457200"/>
                </a:cubicBezTo>
                <a:cubicBezTo>
                  <a:pt x="222739" y="334185"/>
                  <a:pt x="123015" y="234461"/>
                  <a:pt x="0" y="23446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CA54F58A-0996-497A-8E71-BD4E0AAD1CB5}"/>
              </a:ext>
            </a:extLst>
          </p:cNvPr>
          <p:cNvSpPr/>
          <p:nvPr userDrawn="1"/>
        </p:nvSpPr>
        <p:spPr>
          <a:xfrm>
            <a:off x="193440" y="5556752"/>
            <a:ext cx="278854" cy="2784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32ECD90F-9320-423D-9D43-77BB088200B8}"/>
              </a:ext>
            </a:extLst>
          </p:cNvPr>
          <p:cNvSpPr/>
          <p:nvPr userDrawn="1"/>
        </p:nvSpPr>
        <p:spPr>
          <a:xfrm>
            <a:off x="12052573" y="970969"/>
            <a:ext cx="139426" cy="278423"/>
          </a:xfrm>
          <a:custGeom>
            <a:avLst/>
            <a:gdLst>
              <a:gd name="connsiteX0" fmla="*/ 222736 w 222736"/>
              <a:gd name="connsiteY0" fmla="*/ 0 h 445476"/>
              <a:gd name="connsiteX1" fmla="*/ 222736 w 222736"/>
              <a:gd name="connsiteY1" fmla="*/ 114224 h 445476"/>
              <a:gd name="connsiteX2" fmla="*/ 180500 w 222736"/>
              <a:gd name="connsiteY2" fmla="*/ 122751 h 445476"/>
              <a:gd name="connsiteX3" fmla="*/ 114224 w 222736"/>
              <a:gd name="connsiteY3" fmla="*/ 222738 h 445476"/>
              <a:gd name="connsiteX4" fmla="*/ 180500 w 222736"/>
              <a:gd name="connsiteY4" fmla="*/ 322724 h 445476"/>
              <a:gd name="connsiteX5" fmla="*/ 222736 w 222736"/>
              <a:gd name="connsiteY5" fmla="*/ 331251 h 445476"/>
              <a:gd name="connsiteX6" fmla="*/ 222736 w 222736"/>
              <a:gd name="connsiteY6" fmla="*/ 445476 h 445476"/>
              <a:gd name="connsiteX7" fmla="*/ 136038 w 222736"/>
              <a:gd name="connsiteY7" fmla="*/ 427972 h 445476"/>
              <a:gd name="connsiteX8" fmla="*/ 0 w 222736"/>
              <a:gd name="connsiteY8" fmla="*/ 222738 h 445476"/>
              <a:gd name="connsiteX9" fmla="*/ 136038 w 222736"/>
              <a:gd name="connsiteY9" fmla="*/ 17503 h 445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2736" h="445476">
                <a:moveTo>
                  <a:pt x="222736" y="0"/>
                </a:moveTo>
                <a:lnTo>
                  <a:pt x="222736" y="114224"/>
                </a:lnTo>
                <a:lnTo>
                  <a:pt x="180500" y="122751"/>
                </a:lnTo>
                <a:cubicBezTo>
                  <a:pt x="141552" y="139225"/>
                  <a:pt x="114224" y="177790"/>
                  <a:pt x="114224" y="222738"/>
                </a:cubicBezTo>
                <a:cubicBezTo>
                  <a:pt x="114224" y="267685"/>
                  <a:pt x="141552" y="306251"/>
                  <a:pt x="180500" y="322724"/>
                </a:cubicBezTo>
                <a:lnTo>
                  <a:pt x="222736" y="331251"/>
                </a:lnTo>
                <a:lnTo>
                  <a:pt x="222736" y="445476"/>
                </a:lnTo>
                <a:lnTo>
                  <a:pt x="136038" y="427972"/>
                </a:lnTo>
                <a:cubicBezTo>
                  <a:pt x="56094" y="394159"/>
                  <a:pt x="0" y="314999"/>
                  <a:pt x="0" y="222738"/>
                </a:cubicBezTo>
                <a:cubicBezTo>
                  <a:pt x="0" y="130476"/>
                  <a:pt x="56094" y="51317"/>
                  <a:pt x="136038" y="1750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</p:spTree>
    <p:extLst>
      <p:ext uri="{BB962C8B-B14F-4D97-AF65-F5344CB8AC3E}">
        <p14:creationId xmlns:p14="http://schemas.microsoft.com/office/powerpoint/2010/main" val="3453815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" name="Group 127">
            <a:extLst>
              <a:ext uri="{FF2B5EF4-FFF2-40B4-BE49-F238E27FC236}">
                <a16:creationId xmlns:a16="http://schemas.microsoft.com/office/drawing/2014/main" id="{D3B2AF36-138C-47A8-9DA1-C058D478F38B}"/>
              </a:ext>
            </a:extLst>
          </p:cNvPr>
          <p:cNvGrpSpPr/>
          <p:nvPr userDrawn="1"/>
        </p:nvGrpSpPr>
        <p:grpSpPr>
          <a:xfrm>
            <a:off x="44029" y="5723707"/>
            <a:ext cx="2597748" cy="1127203"/>
            <a:chOff x="4314092" y="5791200"/>
            <a:chExt cx="4360991" cy="1895231"/>
          </a:xfrm>
          <a:solidFill>
            <a:schemeClr val="accent1">
              <a:lumMod val="20000"/>
              <a:lumOff val="80000"/>
              <a:alpha val="3000"/>
            </a:schemeClr>
          </a:solidFill>
        </p:grpSpPr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D7EC0A70-260F-4FED-9D77-C5114D79AAE1}"/>
                </a:ext>
              </a:extLst>
            </p:cNvPr>
            <p:cNvGrpSpPr/>
            <p:nvPr/>
          </p:nvGrpSpPr>
          <p:grpSpPr>
            <a:xfrm>
              <a:off x="4314092" y="5791200"/>
              <a:ext cx="4360991" cy="117231"/>
              <a:chOff x="4314092" y="5791200"/>
              <a:chExt cx="4360991" cy="117231"/>
            </a:xfrm>
            <a:grpFill/>
          </p:grpSpPr>
          <p:sp>
            <p:nvSpPr>
              <p:cNvPr id="170" name="Oval 169">
                <a:extLst>
                  <a:ext uri="{FF2B5EF4-FFF2-40B4-BE49-F238E27FC236}">
                    <a16:creationId xmlns:a16="http://schemas.microsoft.com/office/drawing/2014/main" id="{FBAB0D87-5D8F-443D-8E53-64E787F41FC9}"/>
                  </a:ext>
                </a:extLst>
              </p:cNvPr>
              <p:cNvSpPr/>
              <p:nvPr/>
            </p:nvSpPr>
            <p:spPr>
              <a:xfrm>
                <a:off x="431409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71" name="Oval 170">
                <a:extLst>
                  <a:ext uri="{FF2B5EF4-FFF2-40B4-BE49-F238E27FC236}">
                    <a16:creationId xmlns:a16="http://schemas.microsoft.com/office/drawing/2014/main" id="{51C40D47-05DC-48A1-9EB6-AFBBCD23D664}"/>
                  </a:ext>
                </a:extLst>
              </p:cNvPr>
              <p:cNvSpPr/>
              <p:nvPr/>
            </p:nvSpPr>
            <p:spPr>
              <a:xfrm>
                <a:off x="484456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7EFD31D7-0245-4EF1-B9C7-8A4C969A63D2}"/>
                  </a:ext>
                </a:extLst>
              </p:cNvPr>
              <p:cNvSpPr/>
              <p:nvPr/>
            </p:nvSpPr>
            <p:spPr>
              <a:xfrm>
                <a:off x="537503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73" name="Oval 172">
                <a:extLst>
                  <a:ext uri="{FF2B5EF4-FFF2-40B4-BE49-F238E27FC236}">
                    <a16:creationId xmlns:a16="http://schemas.microsoft.com/office/drawing/2014/main" id="{2091919C-8AD8-4238-B109-485AC801654F}"/>
                  </a:ext>
                </a:extLst>
              </p:cNvPr>
              <p:cNvSpPr/>
              <p:nvPr/>
            </p:nvSpPr>
            <p:spPr>
              <a:xfrm>
                <a:off x="590550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0C769F64-A097-4722-9E1D-3598346CFC0F}"/>
                  </a:ext>
                </a:extLst>
              </p:cNvPr>
              <p:cNvSpPr/>
              <p:nvPr/>
            </p:nvSpPr>
            <p:spPr>
              <a:xfrm>
                <a:off x="643597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75" name="Oval 174">
                <a:extLst>
                  <a:ext uri="{FF2B5EF4-FFF2-40B4-BE49-F238E27FC236}">
                    <a16:creationId xmlns:a16="http://schemas.microsoft.com/office/drawing/2014/main" id="{753DAB3B-D2AB-4789-953A-54CB0FDCB8A1}"/>
                  </a:ext>
                </a:extLst>
              </p:cNvPr>
              <p:cNvSpPr/>
              <p:nvPr/>
            </p:nvSpPr>
            <p:spPr>
              <a:xfrm>
                <a:off x="696644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7F564BFB-455B-492E-B2C2-823E5ADBF675}"/>
                  </a:ext>
                </a:extLst>
              </p:cNvPr>
              <p:cNvSpPr/>
              <p:nvPr/>
            </p:nvSpPr>
            <p:spPr>
              <a:xfrm>
                <a:off x="749691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77" name="Oval 176">
                <a:extLst>
                  <a:ext uri="{FF2B5EF4-FFF2-40B4-BE49-F238E27FC236}">
                    <a16:creationId xmlns:a16="http://schemas.microsoft.com/office/drawing/2014/main" id="{099929A2-1713-4F55-AC3F-2511BCCF3B2E}"/>
                  </a:ext>
                </a:extLst>
              </p:cNvPr>
              <p:cNvSpPr/>
              <p:nvPr/>
            </p:nvSpPr>
            <p:spPr>
              <a:xfrm>
                <a:off x="802738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D21EFFCB-C857-45F2-8F96-D596AEC2491C}"/>
                  </a:ext>
                </a:extLst>
              </p:cNvPr>
              <p:cNvSpPr/>
              <p:nvPr/>
            </p:nvSpPr>
            <p:spPr>
              <a:xfrm>
                <a:off x="855785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</p:grp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86C82059-194F-460B-8098-A9F96A43B22A}"/>
                </a:ext>
              </a:extLst>
            </p:cNvPr>
            <p:cNvGrpSpPr/>
            <p:nvPr/>
          </p:nvGrpSpPr>
          <p:grpSpPr>
            <a:xfrm>
              <a:off x="4314092" y="6235700"/>
              <a:ext cx="4360991" cy="117231"/>
              <a:chOff x="4314092" y="5791200"/>
              <a:chExt cx="4360991" cy="117231"/>
            </a:xfrm>
            <a:grpFill/>
          </p:grpSpPr>
          <p:sp>
            <p:nvSpPr>
              <p:cNvPr id="161" name="Oval 160">
                <a:extLst>
                  <a:ext uri="{FF2B5EF4-FFF2-40B4-BE49-F238E27FC236}">
                    <a16:creationId xmlns:a16="http://schemas.microsoft.com/office/drawing/2014/main" id="{1BADD261-A4A8-4F9C-88C9-0EEAAD85DA4A}"/>
                  </a:ext>
                </a:extLst>
              </p:cNvPr>
              <p:cNvSpPr/>
              <p:nvPr/>
            </p:nvSpPr>
            <p:spPr>
              <a:xfrm>
                <a:off x="431409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62" name="Oval 161">
                <a:extLst>
                  <a:ext uri="{FF2B5EF4-FFF2-40B4-BE49-F238E27FC236}">
                    <a16:creationId xmlns:a16="http://schemas.microsoft.com/office/drawing/2014/main" id="{79C51D72-3018-457E-808E-6592AA8BD978}"/>
                  </a:ext>
                </a:extLst>
              </p:cNvPr>
              <p:cNvSpPr/>
              <p:nvPr/>
            </p:nvSpPr>
            <p:spPr>
              <a:xfrm>
                <a:off x="484456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63" name="Oval 162">
                <a:extLst>
                  <a:ext uri="{FF2B5EF4-FFF2-40B4-BE49-F238E27FC236}">
                    <a16:creationId xmlns:a16="http://schemas.microsoft.com/office/drawing/2014/main" id="{ACECB028-0B67-47BE-AD61-B61493796822}"/>
                  </a:ext>
                </a:extLst>
              </p:cNvPr>
              <p:cNvSpPr/>
              <p:nvPr/>
            </p:nvSpPr>
            <p:spPr>
              <a:xfrm>
                <a:off x="537503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6EBA7090-3A39-4470-96C2-BFEA457F0CD1}"/>
                  </a:ext>
                </a:extLst>
              </p:cNvPr>
              <p:cNvSpPr/>
              <p:nvPr/>
            </p:nvSpPr>
            <p:spPr>
              <a:xfrm>
                <a:off x="590550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65" name="Oval 164">
                <a:extLst>
                  <a:ext uri="{FF2B5EF4-FFF2-40B4-BE49-F238E27FC236}">
                    <a16:creationId xmlns:a16="http://schemas.microsoft.com/office/drawing/2014/main" id="{8BCEBF28-96B2-432E-AC1C-5D16C413AD0D}"/>
                  </a:ext>
                </a:extLst>
              </p:cNvPr>
              <p:cNvSpPr/>
              <p:nvPr/>
            </p:nvSpPr>
            <p:spPr>
              <a:xfrm>
                <a:off x="643597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66" name="Oval 165">
                <a:extLst>
                  <a:ext uri="{FF2B5EF4-FFF2-40B4-BE49-F238E27FC236}">
                    <a16:creationId xmlns:a16="http://schemas.microsoft.com/office/drawing/2014/main" id="{4DFFBBB3-B5A8-4113-9FC2-D730779F0F35}"/>
                  </a:ext>
                </a:extLst>
              </p:cNvPr>
              <p:cNvSpPr/>
              <p:nvPr/>
            </p:nvSpPr>
            <p:spPr>
              <a:xfrm>
                <a:off x="696644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67" name="Oval 166">
                <a:extLst>
                  <a:ext uri="{FF2B5EF4-FFF2-40B4-BE49-F238E27FC236}">
                    <a16:creationId xmlns:a16="http://schemas.microsoft.com/office/drawing/2014/main" id="{7945272B-1E7F-404A-A831-A16645C29FE6}"/>
                  </a:ext>
                </a:extLst>
              </p:cNvPr>
              <p:cNvSpPr/>
              <p:nvPr/>
            </p:nvSpPr>
            <p:spPr>
              <a:xfrm>
                <a:off x="749691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68" name="Oval 167">
                <a:extLst>
                  <a:ext uri="{FF2B5EF4-FFF2-40B4-BE49-F238E27FC236}">
                    <a16:creationId xmlns:a16="http://schemas.microsoft.com/office/drawing/2014/main" id="{C7D70917-B66A-4E47-962F-02461DD9A161}"/>
                  </a:ext>
                </a:extLst>
              </p:cNvPr>
              <p:cNvSpPr/>
              <p:nvPr/>
            </p:nvSpPr>
            <p:spPr>
              <a:xfrm>
                <a:off x="802738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69" name="Oval 168">
                <a:extLst>
                  <a:ext uri="{FF2B5EF4-FFF2-40B4-BE49-F238E27FC236}">
                    <a16:creationId xmlns:a16="http://schemas.microsoft.com/office/drawing/2014/main" id="{458530B6-8969-4404-B269-8BEC2617071E}"/>
                  </a:ext>
                </a:extLst>
              </p:cNvPr>
              <p:cNvSpPr/>
              <p:nvPr/>
            </p:nvSpPr>
            <p:spPr>
              <a:xfrm>
                <a:off x="855785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</p:grp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74EE42CD-7C83-4D5D-A63A-CC8EBE04A480}"/>
                </a:ext>
              </a:extLst>
            </p:cNvPr>
            <p:cNvGrpSpPr/>
            <p:nvPr/>
          </p:nvGrpSpPr>
          <p:grpSpPr>
            <a:xfrm>
              <a:off x="4314092" y="6680200"/>
              <a:ext cx="4360991" cy="117231"/>
              <a:chOff x="4314092" y="5791200"/>
              <a:chExt cx="4360991" cy="117231"/>
            </a:xfrm>
            <a:grpFill/>
          </p:grpSpPr>
          <p:sp>
            <p:nvSpPr>
              <p:cNvPr id="152" name="Oval 151">
                <a:extLst>
                  <a:ext uri="{FF2B5EF4-FFF2-40B4-BE49-F238E27FC236}">
                    <a16:creationId xmlns:a16="http://schemas.microsoft.com/office/drawing/2014/main" id="{E410BD4E-F2AA-4F23-91BF-943C7936B4EF}"/>
                  </a:ext>
                </a:extLst>
              </p:cNvPr>
              <p:cNvSpPr/>
              <p:nvPr/>
            </p:nvSpPr>
            <p:spPr>
              <a:xfrm>
                <a:off x="431409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8322832A-D5BD-4BCB-BC1B-91304180D205}"/>
                  </a:ext>
                </a:extLst>
              </p:cNvPr>
              <p:cNvSpPr/>
              <p:nvPr/>
            </p:nvSpPr>
            <p:spPr>
              <a:xfrm>
                <a:off x="484456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54" name="Oval 153">
                <a:extLst>
                  <a:ext uri="{FF2B5EF4-FFF2-40B4-BE49-F238E27FC236}">
                    <a16:creationId xmlns:a16="http://schemas.microsoft.com/office/drawing/2014/main" id="{5B8EA404-75D3-4452-A3D6-A51EAD5BC070}"/>
                  </a:ext>
                </a:extLst>
              </p:cNvPr>
              <p:cNvSpPr/>
              <p:nvPr/>
            </p:nvSpPr>
            <p:spPr>
              <a:xfrm>
                <a:off x="537503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55" name="Oval 154">
                <a:extLst>
                  <a:ext uri="{FF2B5EF4-FFF2-40B4-BE49-F238E27FC236}">
                    <a16:creationId xmlns:a16="http://schemas.microsoft.com/office/drawing/2014/main" id="{B9B7E5AF-0D59-4D06-917A-6BCBB0A7AA0A}"/>
                  </a:ext>
                </a:extLst>
              </p:cNvPr>
              <p:cNvSpPr/>
              <p:nvPr/>
            </p:nvSpPr>
            <p:spPr>
              <a:xfrm>
                <a:off x="590550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56" name="Oval 155">
                <a:extLst>
                  <a:ext uri="{FF2B5EF4-FFF2-40B4-BE49-F238E27FC236}">
                    <a16:creationId xmlns:a16="http://schemas.microsoft.com/office/drawing/2014/main" id="{6D127EB8-B7B4-4577-8DD0-BD165C0C7138}"/>
                  </a:ext>
                </a:extLst>
              </p:cNvPr>
              <p:cNvSpPr/>
              <p:nvPr/>
            </p:nvSpPr>
            <p:spPr>
              <a:xfrm>
                <a:off x="643597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C8691D84-F553-4A25-B00B-7BBF736B0ED4}"/>
                  </a:ext>
                </a:extLst>
              </p:cNvPr>
              <p:cNvSpPr/>
              <p:nvPr/>
            </p:nvSpPr>
            <p:spPr>
              <a:xfrm>
                <a:off x="696644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58" name="Oval 157">
                <a:extLst>
                  <a:ext uri="{FF2B5EF4-FFF2-40B4-BE49-F238E27FC236}">
                    <a16:creationId xmlns:a16="http://schemas.microsoft.com/office/drawing/2014/main" id="{27274ADF-3254-45F8-834E-EFB0609784E6}"/>
                  </a:ext>
                </a:extLst>
              </p:cNvPr>
              <p:cNvSpPr/>
              <p:nvPr/>
            </p:nvSpPr>
            <p:spPr>
              <a:xfrm>
                <a:off x="749691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342E8C96-D048-41BA-B3D7-8458EF9BE07B}"/>
                  </a:ext>
                </a:extLst>
              </p:cNvPr>
              <p:cNvSpPr/>
              <p:nvPr/>
            </p:nvSpPr>
            <p:spPr>
              <a:xfrm>
                <a:off x="802738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60" name="Oval 159">
                <a:extLst>
                  <a:ext uri="{FF2B5EF4-FFF2-40B4-BE49-F238E27FC236}">
                    <a16:creationId xmlns:a16="http://schemas.microsoft.com/office/drawing/2014/main" id="{9998A60A-9289-47FA-87D4-4F9F62A362A2}"/>
                  </a:ext>
                </a:extLst>
              </p:cNvPr>
              <p:cNvSpPr/>
              <p:nvPr/>
            </p:nvSpPr>
            <p:spPr>
              <a:xfrm>
                <a:off x="855785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846067B4-E177-43F4-9155-D2D980AF3A28}"/>
                </a:ext>
              </a:extLst>
            </p:cNvPr>
            <p:cNvGrpSpPr/>
            <p:nvPr/>
          </p:nvGrpSpPr>
          <p:grpSpPr>
            <a:xfrm>
              <a:off x="4314092" y="7124700"/>
              <a:ext cx="4360991" cy="117231"/>
              <a:chOff x="4314092" y="5791200"/>
              <a:chExt cx="4360991" cy="117231"/>
            </a:xfrm>
            <a:grpFill/>
          </p:grpSpPr>
          <p:sp>
            <p:nvSpPr>
              <p:cNvPr id="143" name="Oval 142">
                <a:extLst>
                  <a:ext uri="{FF2B5EF4-FFF2-40B4-BE49-F238E27FC236}">
                    <a16:creationId xmlns:a16="http://schemas.microsoft.com/office/drawing/2014/main" id="{5D4E35A0-EAE7-4A21-8D7F-B562F44BF8CA}"/>
                  </a:ext>
                </a:extLst>
              </p:cNvPr>
              <p:cNvSpPr/>
              <p:nvPr/>
            </p:nvSpPr>
            <p:spPr>
              <a:xfrm>
                <a:off x="431409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44" name="Oval 143">
                <a:extLst>
                  <a:ext uri="{FF2B5EF4-FFF2-40B4-BE49-F238E27FC236}">
                    <a16:creationId xmlns:a16="http://schemas.microsoft.com/office/drawing/2014/main" id="{84B2AA27-1828-4293-A947-98D6D9134414}"/>
                  </a:ext>
                </a:extLst>
              </p:cNvPr>
              <p:cNvSpPr/>
              <p:nvPr/>
            </p:nvSpPr>
            <p:spPr>
              <a:xfrm>
                <a:off x="484456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45" name="Oval 144">
                <a:extLst>
                  <a:ext uri="{FF2B5EF4-FFF2-40B4-BE49-F238E27FC236}">
                    <a16:creationId xmlns:a16="http://schemas.microsoft.com/office/drawing/2014/main" id="{F93B2467-00EE-4F80-B941-435E8ACAC064}"/>
                  </a:ext>
                </a:extLst>
              </p:cNvPr>
              <p:cNvSpPr/>
              <p:nvPr/>
            </p:nvSpPr>
            <p:spPr>
              <a:xfrm>
                <a:off x="537503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46" name="Oval 145">
                <a:extLst>
                  <a:ext uri="{FF2B5EF4-FFF2-40B4-BE49-F238E27FC236}">
                    <a16:creationId xmlns:a16="http://schemas.microsoft.com/office/drawing/2014/main" id="{583EFDC0-2866-4A84-9BA9-4EF4DA049817}"/>
                  </a:ext>
                </a:extLst>
              </p:cNvPr>
              <p:cNvSpPr/>
              <p:nvPr/>
            </p:nvSpPr>
            <p:spPr>
              <a:xfrm>
                <a:off x="590550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48E29E5E-D7D1-4087-AE5D-DF67EECA6D6A}"/>
                  </a:ext>
                </a:extLst>
              </p:cNvPr>
              <p:cNvSpPr/>
              <p:nvPr/>
            </p:nvSpPr>
            <p:spPr>
              <a:xfrm>
                <a:off x="643597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48" name="Oval 147">
                <a:extLst>
                  <a:ext uri="{FF2B5EF4-FFF2-40B4-BE49-F238E27FC236}">
                    <a16:creationId xmlns:a16="http://schemas.microsoft.com/office/drawing/2014/main" id="{A1AA1C9A-63C9-497B-B492-15FB4BC33BD6}"/>
                  </a:ext>
                </a:extLst>
              </p:cNvPr>
              <p:cNvSpPr/>
              <p:nvPr/>
            </p:nvSpPr>
            <p:spPr>
              <a:xfrm>
                <a:off x="696644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6FF82587-3C2F-463B-A73B-67282B389A82}"/>
                  </a:ext>
                </a:extLst>
              </p:cNvPr>
              <p:cNvSpPr/>
              <p:nvPr/>
            </p:nvSpPr>
            <p:spPr>
              <a:xfrm>
                <a:off x="749691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DF704976-DDAF-4577-88DD-C3B19C046379}"/>
                  </a:ext>
                </a:extLst>
              </p:cNvPr>
              <p:cNvSpPr/>
              <p:nvPr/>
            </p:nvSpPr>
            <p:spPr>
              <a:xfrm>
                <a:off x="802738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51" name="Oval 150">
                <a:extLst>
                  <a:ext uri="{FF2B5EF4-FFF2-40B4-BE49-F238E27FC236}">
                    <a16:creationId xmlns:a16="http://schemas.microsoft.com/office/drawing/2014/main" id="{4163D1E1-47D6-4C75-B4A3-423C95FB9010}"/>
                  </a:ext>
                </a:extLst>
              </p:cNvPr>
              <p:cNvSpPr/>
              <p:nvPr/>
            </p:nvSpPr>
            <p:spPr>
              <a:xfrm>
                <a:off x="855785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B9FE6393-0006-49D9-9CC3-75B23E28D753}"/>
                </a:ext>
              </a:extLst>
            </p:cNvPr>
            <p:cNvGrpSpPr/>
            <p:nvPr/>
          </p:nvGrpSpPr>
          <p:grpSpPr>
            <a:xfrm>
              <a:off x="4314092" y="7569200"/>
              <a:ext cx="4360991" cy="117231"/>
              <a:chOff x="4314092" y="5791200"/>
              <a:chExt cx="4360991" cy="117231"/>
            </a:xfrm>
            <a:grpFill/>
          </p:grpSpPr>
          <p:sp>
            <p:nvSpPr>
              <p:cNvPr id="134" name="Oval 133">
                <a:extLst>
                  <a:ext uri="{FF2B5EF4-FFF2-40B4-BE49-F238E27FC236}">
                    <a16:creationId xmlns:a16="http://schemas.microsoft.com/office/drawing/2014/main" id="{FC4D9001-450A-4465-9428-8777AA24DFA5}"/>
                  </a:ext>
                </a:extLst>
              </p:cNvPr>
              <p:cNvSpPr/>
              <p:nvPr/>
            </p:nvSpPr>
            <p:spPr>
              <a:xfrm>
                <a:off x="431409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35" name="Oval 134">
                <a:extLst>
                  <a:ext uri="{FF2B5EF4-FFF2-40B4-BE49-F238E27FC236}">
                    <a16:creationId xmlns:a16="http://schemas.microsoft.com/office/drawing/2014/main" id="{201E91DB-7E37-4072-BA99-E506D054D0A0}"/>
                  </a:ext>
                </a:extLst>
              </p:cNvPr>
              <p:cNvSpPr/>
              <p:nvPr/>
            </p:nvSpPr>
            <p:spPr>
              <a:xfrm>
                <a:off x="484456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36" name="Oval 135">
                <a:extLst>
                  <a:ext uri="{FF2B5EF4-FFF2-40B4-BE49-F238E27FC236}">
                    <a16:creationId xmlns:a16="http://schemas.microsoft.com/office/drawing/2014/main" id="{2898E4F8-D4AB-41CC-998E-EC065F5B2BD7}"/>
                  </a:ext>
                </a:extLst>
              </p:cNvPr>
              <p:cNvSpPr/>
              <p:nvPr/>
            </p:nvSpPr>
            <p:spPr>
              <a:xfrm>
                <a:off x="537503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37" name="Oval 136">
                <a:extLst>
                  <a:ext uri="{FF2B5EF4-FFF2-40B4-BE49-F238E27FC236}">
                    <a16:creationId xmlns:a16="http://schemas.microsoft.com/office/drawing/2014/main" id="{D1883846-FFCA-4603-8645-E0A312C11378}"/>
                  </a:ext>
                </a:extLst>
              </p:cNvPr>
              <p:cNvSpPr/>
              <p:nvPr/>
            </p:nvSpPr>
            <p:spPr>
              <a:xfrm>
                <a:off x="590550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38" name="Oval 137">
                <a:extLst>
                  <a:ext uri="{FF2B5EF4-FFF2-40B4-BE49-F238E27FC236}">
                    <a16:creationId xmlns:a16="http://schemas.microsoft.com/office/drawing/2014/main" id="{EF713B1B-793E-4FC8-841B-B397646C3C18}"/>
                  </a:ext>
                </a:extLst>
              </p:cNvPr>
              <p:cNvSpPr/>
              <p:nvPr/>
            </p:nvSpPr>
            <p:spPr>
              <a:xfrm>
                <a:off x="643597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39" name="Oval 138">
                <a:extLst>
                  <a:ext uri="{FF2B5EF4-FFF2-40B4-BE49-F238E27FC236}">
                    <a16:creationId xmlns:a16="http://schemas.microsoft.com/office/drawing/2014/main" id="{46170245-C1E5-4D96-B407-EEB4F051B241}"/>
                  </a:ext>
                </a:extLst>
              </p:cNvPr>
              <p:cNvSpPr/>
              <p:nvPr/>
            </p:nvSpPr>
            <p:spPr>
              <a:xfrm>
                <a:off x="696644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40" name="Oval 139">
                <a:extLst>
                  <a:ext uri="{FF2B5EF4-FFF2-40B4-BE49-F238E27FC236}">
                    <a16:creationId xmlns:a16="http://schemas.microsoft.com/office/drawing/2014/main" id="{88D7CD1E-1491-4FE6-B364-25940AEF478E}"/>
                  </a:ext>
                </a:extLst>
              </p:cNvPr>
              <p:cNvSpPr/>
              <p:nvPr/>
            </p:nvSpPr>
            <p:spPr>
              <a:xfrm>
                <a:off x="749691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41" name="Oval 140">
                <a:extLst>
                  <a:ext uri="{FF2B5EF4-FFF2-40B4-BE49-F238E27FC236}">
                    <a16:creationId xmlns:a16="http://schemas.microsoft.com/office/drawing/2014/main" id="{C3DE219F-D832-4F85-8C25-C50823A87084}"/>
                  </a:ext>
                </a:extLst>
              </p:cNvPr>
              <p:cNvSpPr/>
              <p:nvPr/>
            </p:nvSpPr>
            <p:spPr>
              <a:xfrm>
                <a:off x="802738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42" name="Oval 141">
                <a:extLst>
                  <a:ext uri="{FF2B5EF4-FFF2-40B4-BE49-F238E27FC236}">
                    <a16:creationId xmlns:a16="http://schemas.microsoft.com/office/drawing/2014/main" id="{17FF30AA-40C6-4FD5-81E6-19B1792EF1EC}"/>
                  </a:ext>
                </a:extLst>
              </p:cNvPr>
              <p:cNvSpPr/>
              <p:nvPr/>
            </p:nvSpPr>
            <p:spPr>
              <a:xfrm>
                <a:off x="855785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</p:grpSp>
      </p:grp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F2DD17D0-0C03-45D8-9441-608DBE94EABA}"/>
              </a:ext>
            </a:extLst>
          </p:cNvPr>
          <p:cNvGrpSpPr/>
          <p:nvPr userDrawn="1"/>
        </p:nvGrpSpPr>
        <p:grpSpPr>
          <a:xfrm>
            <a:off x="11534154" y="5515735"/>
            <a:ext cx="146331" cy="915706"/>
            <a:chOff x="18426112" y="8593271"/>
            <a:chExt cx="233767" cy="1465129"/>
          </a:xfrm>
          <a:solidFill>
            <a:schemeClr val="accent1"/>
          </a:solidFill>
        </p:grpSpPr>
        <p:sp>
          <p:nvSpPr>
            <p:cNvPr id="191" name="Freeform 23">
              <a:extLst>
                <a:ext uri="{FF2B5EF4-FFF2-40B4-BE49-F238E27FC236}">
                  <a16:creationId xmlns:a16="http://schemas.microsoft.com/office/drawing/2014/main" id="{457F972A-1BA3-4872-B58E-7144045DAA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427938" y="9213846"/>
              <a:ext cx="230115" cy="230115"/>
            </a:xfrm>
            <a:custGeom>
              <a:avLst/>
              <a:gdLst>
                <a:gd name="T0" fmla="*/ 212725 w 62"/>
                <a:gd name="T1" fmla="*/ 174983 h 62"/>
                <a:gd name="T2" fmla="*/ 174983 w 62"/>
                <a:gd name="T3" fmla="*/ 212725 h 62"/>
                <a:gd name="T4" fmla="*/ 41173 w 62"/>
                <a:gd name="T5" fmla="*/ 212725 h 62"/>
                <a:gd name="T6" fmla="*/ 0 w 62"/>
                <a:gd name="T7" fmla="*/ 174983 h 62"/>
                <a:gd name="T8" fmla="*/ 0 w 62"/>
                <a:gd name="T9" fmla="*/ 41173 h 62"/>
                <a:gd name="T10" fmla="*/ 41173 w 62"/>
                <a:gd name="T11" fmla="*/ 0 h 62"/>
                <a:gd name="T12" fmla="*/ 174983 w 62"/>
                <a:gd name="T13" fmla="*/ 0 h 62"/>
                <a:gd name="T14" fmla="*/ 212725 w 62"/>
                <a:gd name="T15" fmla="*/ 41173 h 62"/>
                <a:gd name="T16" fmla="*/ 212725 w 62"/>
                <a:gd name="T17" fmla="*/ 174983 h 62"/>
                <a:gd name="T18" fmla="*/ 161259 w 62"/>
                <a:gd name="T19" fmla="*/ 72052 h 62"/>
                <a:gd name="T20" fmla="*/ 174983 w 62"/>
                <a:gd name="T21" fmla="*/ 54897 h 62"/>
                <a:gd name="T22" fmla="*/ 154397 w 62"/>
                <a:gd name="T23" fmla="*/ 65190 h 62"/>
                <a:gd name="T24" fmla="*/ 133811 w 62"/>
                <a:gd name="T25" fmla="*/ 54897 h 62"/>
                <a:gd name="T26" fmla="*/ 106363 w 62"/>
                <a:gd name="T27" fmla="*/ 82345 h 62"/>
                <a:gd name="T28" fmla="*/ 106363 w 62"/>
                <a:gd name="T29" fmla="*/ 89207 h 62"/>
                <a:gd name="T30" fmla="*/ 48035 w 62"/>
                <a:gd name="T31" fmla="*/ 58328 h 62"/>
                <a:gd name="T32" fmla="*/ 41173 w 62"/>
                <a:gd name="T33" fmla="*/ 75483 h 62"/>
                <a:gd name="T34" fmla="*/ 54897 w 62"/>
                <a:gd name="T35" fmla="*/ 99500 h 62"/>
                <a:gd name="T36" fmla="*/ 41173 w 62"/>
                <a:gd name="T37" fmla="*/ 96069 h 62"/>
                <a:gd name="T38" fmla="*/ 41173 w 62"/>
                <a:gd name="T39" fmla="*/ 96069 h 62"/>
                <a:gd name="T40" fmla="*/ 65190 w 62"/>
                <a:gd name="T41" fmla="*/ 123518 h 62"/>
                <a:gd name="T42" fmla="*/ 58328 w 62"/>
                <a:gd name="T43" fmla="*/ 123518 h 62"/>
                <a:gd name="T44" fmla="*/ 51466 w 62"/>
                <a:gd name="T45" fmla="*/ 123518 h 62"/>
                <a:gd name="T46" fmla="*/ 78914 w 62"/>
                <a:gd name="T47" fmla="*/ 144104 h 62"/>
                <a:gd name="T48" fmla="*/ 44604 w 62"/>
                <a:gd name="T49" fmla="*/ 157828 h 62"/>
                <a:gd name="T50" fmla="*/ 37742 w 62"/>
                <a:gd name="T51" fmla="*/ 157828 h 62"/>
                <a:gd name="T52" fmla="*/ 82345 w 62"/>
                <a:gd name="T53" fmla="*/ 168121 h 62"/>
                <a:gd name="T54" fmla="*/ 164690 w 62"/>
                <a:gd name="T55" fmla="*/ 85776 h 62"/>
                <a:gd name="T56" fmla="*/ 164690 w 62"/>
                <a:gd name="T57" fmla="*/ 82345 h 62"/>
                <a:gd name="T58" fmla="*/ 178415 w 62"/>
                <a:gd name="T59" fmla="*/ 68621 h 62"/>
                <a:gd name="T60" fmla="*/ 161259 w 62"/>
                <a:gd name="T61" fmla="*/ 72052 h 62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62" h="62">
                  <a:moveTo>
                    <a:pt x="62" y="51"/>
                  </a:moveTo>
                  <a:cubicBezTo>
                    <a:pt x="62" y="57"/>
                    <a:pt x="57" y="62"/>
                    <a:pt x="51" y="62"/>
                  </a:cubicBezTo>
                  <a:cubicBezTo>
                    <a:pt x="12" y="62"/>
                    <a:pt x="12" y="62"/>
                    <a:pt x="12" y="62"/>
                  </a:cubicBezTo>
                  <a:cubicBezTo>
                    <a:pt x="6" y="62"/>
                    <a:pt x="0" y="57"/>
                    <a:pt x="0" y="5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6"/>
                    <a:pt x="6" y="0"/>
                    <a:pt x="12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57" y="0"/>
                    <a:pt x="62" y="6"/>
                    <a:pt x="62" y="12"/>
                  </a:cubicBezTo>
                  <a:lnTo>
                    <a:pt x="62" y="51"/>
                  </a:lnTo>
                  <a:close/>
                  <a:moveTo>
                    <a:pt x="47" y="21"/>
                  </a:moveTo>
                  <a:cubicBezTo>
                    <a:pt x="49" y="20"/>
                    <a:pt x="50" y="18"/>
                    <a:pt x="51" y="16"/>
                  </a:cubicBezTo>
                  <a:cubicBezTo>
                    <a:pt x="49" y="17"/>
                    <a:pt x="47" y="18"/>
                    <a:pt x="45" y="19"/>
                  </a:cubicBezTo>
                  <a:cubicBezTo>
                    <a:pt x="44" y="17"/>
                    <a:pt x="42" y="16"/>
                    <a:pt x="39" y="16"/>
                  </a:cubicBezTo>
                  <a:cubicBezTo>
                    <a:pt x="35" y="16"/>
                    <a:pt x="31" y="20"/>
                    <a:pt x="31" y="24"/>
                  </a:cubicBezTo>
                  <a:cubicBezTo>
                    <a:pt x="31" y="25"/>
                    <a:pt x="31" y="26"/>
                    <a:pt x="31" y="26"/>
                  </a:cubicBezTo>
                  <a:cubicBezTo>
                    <a:pt x="24" y="26"/>
                    <a:pt x="18" y="23"/>
                    <a:pt x="14" y="17"/>
                  </a:cubicBezTo>
                  <a:cubicBezTo>
                    <a:pt x="13" y="19"/>
                    <a:pt x="12" y="20"/>
                    <a:pt x="12" y="22"/>
                  </a:cubicBezTo>
                  <a:cubicBezTo>
                    <a:pt x="12" y="25"/>
                    <a:pt x="14" y="27"/>
                    <a:pt x="16" y="29"/>
                  </a:cubicBezTo>
                  <a:cubicBezTo>
                    <a:pt x="15" y="29"/>
                    <a:pt x="13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32"/>
                    <a:pt x="15" y="35"/>
                    <a:pt x="19" y="36"/>
                  </a:cubicBezTo>
                  <a:cubicBezTo>
                    <a:pt x="18" y="36"/>
                    <a:pt x="18" y="36"/>
                    <a:pt x="17" y="36"/>
                  </a:cubicBezTo>
                  <a:cubicBezTo>
                    <a:pt x="16" y="36"/>
                    <a:pt x="16" y="36"/>
                    <a:pt x="15" y="36"/>
                  </a:cubicBezTo>
                  <a:cubicBezTo>
                    <a:pt x="16" y="39"/>
                    <a:pt x="20" y="42"/>
                    <a:pt x="23" y="42"/>
                  </a:cubicBezTo>
                  <a:cubicBezTo>
                    <a:pt x="20" y="44"/>
                    <a:pt x="17" y="46"/>
                    <a:pt x="13" y="46"/>
                  </a:cubicBezTo>
                  <a:cubicBezTo>
                    <a:pt x="12" y="46"/>
                    <a:pt x="11" y="46"/>
                    <a:pt x="11" y="46"/>
                  </a:cubicBezTo>
                  <a:cubicBezTo>
                    <a:pt x="14" y="48"/>
                    <a:pt x="19" y="49"/>
                    <a:pt x="24" y="49"/>
                  </a:cubicBezTo>
                  <a:cubicBezTo>
                    <a:pt x="39" y="49"/>
                    <a:pt x="48" y="36"/>
                    <a:pt x="48" y="25"/>
                  </a:cubicBezTo>
                  <a:cubicBezTo>
                    <a:pt x="48" y="25"/>
                    <a:pt x="48" y="25"/>
                    <a:pt x="48" y="24"/>
                  </a:cubicBezTo>
                  <a:cubicBezTo>
                    <a:pt x="49" y="23"/>
                    <a:pt x="51" y="22"/>
                    <a:pt x="52" y="20"/>
                  </a:cubicBezTo>
                  <a:cubicBezTo>
                    <a:pt x="50" y="20"/>
                    <a:pt x="49" y="21"/>
                    <a:pt x="47" y="2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 sz="1125" dirty="0"/>
            </a:p>
          </p:txBody>
        </p:sp>
        <p:sp>
          <p:nvSpPr>
            <p:cNvPr id="192" name="Freeform 129">
              <a:extLst>
                <a:ext uri="{FF2B5EF4-FFF2-40B4-BE49-F238E27FC236}">
                  <a16:creationId xmlns:a16="http://schemas.microsoft.com/office/drawing/2014/main" id="{4285A918-EB1E-4C42-8569-9C6ABE53BCB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429655" y="8593271"/>
              <a:ext cx="226680" cy="230115"/>
            </a:xfrm>
            <a:custGeom>
              <a:avLst/>
              <a:gdLst>
                <a:gd name="T0" fmla="*/ 209550 w 61"/>
                <a:gd name="T1" fmla="*/ 174983 h 62"/>
                <a:gd name="T2" fmla="*/ 171762 w 61"/>
                <a:gd name="T3" fmla="*/ 212725 h 62"/>
                <a:gd name="T4" fmla="*/ 37788 w 61"/>
                <a:gd name="T5" fmla="*/ 212725 h 62"/>
                <a:gd name="T6" fmla="*/ 0 w 61"/>
                <a:gd name="T7" fmla="*/ 174983 h 62"/>
                <a:gd name="T8" fmla="*/ 0 w 61"/>
                <a:gd name="T9" fmla="*/ 41173 h 62"/>
                <a:gd name="T10" fmla="*/ 37788 w 61"/>
                <a:gd name="T11" fmla="*/ 0 h 62"/>
                <a:gd name="T12" fmla="*/ 171762 w 61"/>
                <a:gd name="T13" fmla="*/ 0 h 62"/>
                <a:gd name="T14" fmla="*/ 209550 w 61"/>
                <a:gd name="T15" fmla="*/ 41173 h 62"/>
                <a:gd name="T16" fmla="*/ 209550 w 61"/>
                <a:gd name="T17" fmla="*/ 174983 h 62"/>
                <a:gd name="T18" fmla="*/ 37788 w 61"/>
                <a:gd name="T19" fmla="*/ 41173 h 62"/>
                <a:gd name="T20" fmla="*/ 34352 w 61"/>
                <a:gd name="T21" fmla="*/ 41173 h 62"/>
                <a:gd name="T22" fmla="*/ 34352 w 61"/>
                <a:gd name="T23" fmla="*/ 44604 h 62"/>
                <a:gd name="T24" fmla="*/ 34352 w 61"/>
                <a:gd name="T25" fmla="*/ 61759 h 62"/>
                <a:gd name="T26" fmla="*/ 37788 w 61"/>
                <a:gd name="T27" fmla="*/ 68621 h 62"/>
                <a:gd name="T28" fmla="*/ 144280 w 61"/>
                <a:gd name="T29" fmla="*/ 174983 h 62"/>
                <a:gd name="T30" fmla="*/ 147716 w 61"/>
                <a:gd name="T31" fmla="*/ 178415 h 62"/>
                <a:gd name="T32" fmla="*/ 168327 w 61"/>
                <a:gd name="T33" fmla="*/ 178415 h 62"/>
                <a:gd name="T34" fmla="*/ 168327 w 61"/>
                <a:gd name="T35" fmla="*/ 174983 h 62"/>
                <a:gd name="T36" fmla="*/ 171762 w 61"/>
                <a:gd name="T37" fmla="*/ 174983 h 62"/>
                <a:gd name="T38" fmla="*/ 37788 w 61"/>
                <a:gd name="T39" fmla="*/ 41173 h 62"/>
                <a:gd name="T40" fmla="*/ 37788 w 61"/>
                <a:gd name="T41" fmla="*/ 92638 h 62"/>
                <a:gd name="T42" fmla="*/ 34352 w 61"/>
                <a:gd name="T43" fmla="*/ 96069 h 62"/>
                <a:gd name="T44" fmla="*/ 34352 w 61"/>
                <a:gd name="T45" fmla="*/ 99500 h 62"/>
                <a:gd name="T46" fmla="*/ 34352 w 61"/>
                <a:gd name="T47" fmla="*/ 116656 h 62"/>
                <a:gd name="T48" fmla="*/ 37788 w 61"/>
                <a:gd name="T49" fmla="*/ 120087 h 62"/>
                <a:gd name="T50" fmla="*/ 92752 w 61"/>
                <a:gd name="T51" fmla="*/ 174983 h 62"/>
                <a:gd name="T52" fmla="*/ 96187 w 61"/>
                <a:gd name="T53" fmla="*/ 178415 h 62"/>
                <a:gd name="T54" fmla="*/ 113363 w 61"/>
                <a:gd name="T55" fmla="*/ 178415 h 62"/>
                <a:gd name="T56" fmla="*/ 116798 w 61"/>
                <a:gd name="T57" fmla="*/ 174983 h 62"/>
                <a:gd name="T58" fmla="*/ 116798 w 61"/>
                <a:gd name="T59" fmla="*/ 171552 h 62"/>
                <a:gd name="T60" fmla="*/ 37788 w 61"/>
                <a:gd name="T61" fmla="*/ 92638 h 62"/>
                <a:gd name="T62" fmla="*/ 51529 w 61"/>
                <a:gd name="T63" fmla="*/ 144104 h 62"/>
                <a:gd name="T64" fmla="*/ 34352 w 61"/>
                <a:gd name="T65" fmla="*/ 161259 h 62"/>
                <a:gd name="T66" fmla="*/ 51529 w 61"/>
                <a:gd name="T67" fmla="*/ 178415 h 62"/>
                <a:gd name="T68" fmla="*/ 68705 w 61"/>
                <a:gd name="T69" fmla="*/ 161259 h 62"/>
                <a:gd name="T70" fmla="*/ 51529 w 61"/>
                <a:gd name="T71" fmla="*/ 144104 h 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61" h="62">
                  <a:moveTo>
                    <a:pt x="61" y="51"/>
                  </a:moveTo>
                  <a:cubicBezTo>
                    <a:pt x="61" y="57"/>
                    <a:pt x="56" y="62"/>
                    <a:pt x="50" y="62"/>
                  </a:cubicBezTo>
                  <a:cubicBezTo>
                    <a:pt x="11" y="62"/>
                    <a:pt x="11" y="62"/>
                    <a:pt x="11" y="62"/>
                  </a:cubicBezTo>
                  <a:cubicBezTo>
                    <a:pt x="5" y="62"/>
                    <a:pt x="0" y="57"/>
                    <a:pt x="0" y="5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6"/>
                    <a:pt x="5" y="0"/>
                    <a:pt x="11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56" y="0"/>
                    <a:pt x="61" y="6"/>
                    <a:pt x="61" y="12"/>
                  </a:cubicBezTo>
                  <a:lnTo>
                    <a:pt x="61" y="51"/>
                  </a:lnTo>
                  <a:close/>
                  <a:moveTo>
                    <a:pt x="11" y="12"/>
                  </a:moveTo>
                  <a:cubicBezTo>
                    <a:pt x="11" y="12"/>
                    <a:pt x="11" y="12"/>
                    <a:pt x="10" y="12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9"/>
                    <a:pt x="11" y="20"/>
                    <a:pt x="11" y="20"/>
                  </a:cubicBezTo>
                  <a:cubicBezTo>
                    <a:pt x="28" y="20"/>
                    <a:pt x="42" y="34"/>
                    <a:pt x="42" y="51"/>
                  </a:cubicBezTo>
                  <a:cubicBezTo>
                    <a:pt x="42" y="51"/>
                    <a:pt x="43" y="52"/>
                    <a:pt x="43" y="52"/>
                  </a:cubicBezTo>
                  <a:cubicBezTo>
                    <a:pt x="49" y="52"/>
                    <a:pt x="49" y="52"/>
                    <a:pt x="49" y="52"/>
                  </a:cubicBezTo>
                  <a:cubicBezTo>
                    <a:pt x="49" y="52"/>
                    <a:pt x="49" y="52"/>
                    <a:pt x="49" y="51"/>
                  </a:cubicBezTo>
                  <a:cubicBezTo>
                    <a:pt x="50" y="51"/>
                    <a:pt x="50" y="51"/>
                    <a:pt x="50" y="51"/>
                  </a:cubicBezTo>
                  <a:cubicBezTo>
                    <a:pt x="49" y="30"/>
                    <a:pt x="32" y="13"/>
                    <a:pt x="11" y="12"/>
                  </a:cubicBezTo>
                  <a:close/>
                  <a:moveTo>
                    <a:pt x="11" y="27"/>
                  </a:moveTo>
                  <a:cubicBezTo>
                    <a:pt x="11" y="27"/>
                    <a:pt x="11" y="28"/>
                    <a:pt x="10" y="28"/>
                  </a:cubicBezTo>
                  <a:cubicBezTo>
                    <a:pt x="10" y="28"/>
                    <a:pt x="10" y="28"/>
                    <a:pt x="10" y="29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0" y="35"/>
                    <a:pt x="11" y="35"/>
                    <a:pt x="11" y="35"/>
                  </a:cubicBezTo>
                  <a:cubicBezTo>
                    <a:pt x="19" y="36"/>
                    <a:pt x="26" y="42"/>
                    <a:pt x="27" y="51"/>
                  </a:cubicBezTo>
                  <a:cubicBezTo>
                    <a:pt x="27" y="51"/>
                    <a:pt x="27" y="52"/>
                    <a:pt x="28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2"/>
                    <a:pt x="34" y="52"/>
                    <a:pt x="34" y="51"/>
                  </a:cubicBezTo>
                  <a:cubicBezTo>
                    <a:pt x="34" y="51"/>
                    <a:pt x="34" y="51"/>
                    <a:pt x="34" y="50"/>
                  </a:cubicBezTo>
                  <a:cubicBezTo>
                    <a:pt x="34" y="38"/>
                    <a:pt x="24" y="28"/>
                    <a:pt x="11" y="27"/>
                  </a:cubicBezTo>
                  <a:close/>
                  <a:moveTo>
                    <a:pt x="15" y="42"/>
                  </a:moveTo>
                  <a:cubicBezTo>
                    <a:pt x="12" y="42"/>
                    <a:pt x="10" y="44"/>
                    <a:pt x="10" y="47"/>
                  </a:cubicBezTo>
                  <a:cubicBezTo>
                    <a:pt x="10" y="50"/>
                    <a:pt x="12" y="52"/>
                    <a:pt x="15" y="52"/>
                  </a:cubicBezTo>
                  <a:cubicBezTo>
                    <a:pt x="18" y="52"/>
                    <a:pt x="20" y="50"/>
                    <a:pt x="20" y="47"/>
                  </a:cubicBezTo>
                  <a:cubicBezTo>
                    <a:pt x="20" y="44"/>
                    <a:pt x="18" y="42"/>
                    <a:pt x="15" y="4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 sz="1125" dirty="0"/>
            </a:p>
          </p:txBody>
        </p:sp>
        <p:sp>
          <p:nvSpPr>
            <p:cNvPr id="193" name="Freeform 188">
              <a:extLst>
                <a:ext uri="{FF2B5EF4-FFF2-40B4-BE49-F238E27FC236}">
                  <a16:creationId xmlns:a16="http://schemas.microsoft.com/office/drawing/2014/main" id="{429BFBB2-287A-426E-989C-340F41C457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26112" y="9828285"/>
              <a:ext cx="233767" cy="230115"/>
            </a:xfrm>
            <a:custGeom>
              <a:avLst/>
              <a:gdLst>
                <a:gd name="T0" fmla="*/ 165315 w 59"/>
                <a:gd name="T1" fmla="*/ 200025 h 58"/>
                <a:gd name="T2" fmla="*/ 141207 w 59"/>
                <a:gd name="T3" fmla="*/ 200025 h 58"/>
                <a:gd name="T4" fmla="*/ 141207 w 59"/>
                <a:gd name="T5" fmla="*/ 120705 h 58"/>
                <a:gd name="T6" fmla="*/ 165315 w 59"/>
                <a:gd name="T7" fmla="*/ 120705 h 58"/>
                <a:gd name="T8" fmla="*/ 168759 w 59"/>
                <a:gd name="T9" fmla="*/ 89666 h 58"/>
                <a:gd name="T10" fmla="*/ 141207 w 59"/>
                <a:gd name="T11" fmla="*/ 89666 h 58"/>
                <a:gd name="T12" fmla="*/ 141207 w 59"/>
                <a:gd name="T13" fmla="*/ 72423 h 58"/>
                <a:gd name="T14" fmla="*/ 154983 w 59"/>
                <a:gd name="T15" fmla="*/ 58628 h 58"/>
                <a:gd name="T16" fmla="*/ 172203 w 59"/>
                <a:gd name="T17" fmla="*/ 58628 h 58"/>
                <a:gd name="T18" fmla="*/ 172203 w 59"/>
                <a:gd name="T19" fmla="*/ 31038 h 58"/>
                <a:gd name="T20" fmla="*/ 148095 w 59"/>
                <a:gd name="T21" fmla="*/ 27590 h 58"/>
                <a:gd name="T22" fmla="*/ 110210 w 59"/>
                <a:gd name="T23" fmla="*/ 68974 h 58"/>
                <a:gd name="T24" fmla="*/ 110210 w 59"/>
                <a:gd name="T25" fmla="*/ 89666 h 58"/>
                <a:gd name="T26" fmla="*/ 82658 w 59"/>
                <a:gd name="T27" fmla="*/ 89666 h 58"/>
                <a:gd name="T28" fmla="*/ 82658 w 59"/>
                <a:gd name="T29" fmla="*/ 120705 h 58"/>
                <a:gd name="T30" fmla="*/ 110210 w 59"/>
                <a:gd name="T31" fmla="*/ 120705 h 58"/>
                <a:gd name="T32" fmla="*/ 110210 w 59"/>
                <a:gd name="T33" fmla="*/ 200025 h 58"/>
                <a:gd name="T34" fmla="*/ 37885 w 59"/>
                <a:gd name="T35" fmla="*/ 200025 h 58"/>
                <a:gd name="T36" fmla="*/ 0 w 59"/>
                <a:gd name="T37" fmla="*/ 162089 h 58"/>
                <a:gd name="T38" fmla="*/ 0 w 59"/>
                <a:gd name="T39" fmla="*/ 34487 h 58"/>
                <a:gd name="T40" fmla="*/ 37885 w 59"/>
                <a:gd name="T41" fmla="*/ 0 h 58"/>
                <a:gd name="T42" fmla="*/ 165315 w 59"/>
                <a:gd name="T43" fmla="*/ 0 h 58"/>
                <a:gd name="T44" fmla="*/ 203200 w 59"/>
                <a:gd name="T45" fmla="*/ 34487 h 58"/>
                <a:gd name="T46" fmla="*/ 203200 w 59"/>
                <a:gd name="T47" fmla="*/ 162089 h 58"/>
                <a:gd name="T48" fmla="*/ 165315 w 59"/>
                <a:gd name="T49" fmla="*/ 200025 h 5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59" h="58">
                  <a:moveTo>
                    <a:pt x="48" y="58"/>
                  </a:moveTo>
                  <a:cubicBezTo>
                    <a:pt x="41" y="58"/>
                    <a:pt x="41" y="58"/>
                    <a:pt x="41" y="58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9" y="26"/>
                    <a:pt x="49" y="26"/>
                    <a:pt x="49" y="26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41" y="21"/>
                    <a:pt x="41" y="21"/>
                    <a:pt x="41" y="21"/>
                  </a:cubicBezTo>
                  <a:cubicBezTo>
                    <a:pt x="41" y="18"/>
                    <a:pt x="42" y="17"/>
                    <a:pt x="45" y="17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49" y="9"/>
                    <a:pt x="47" y="8"/>
                    <a:pt x="43" y="8"/>
                  </a:cubicBezTo>
                  <a:cubicBezTo>
                    <a:pt x="37" y="8"/>
                    <a:pt x="32" y="12"/>
                    <a:pt x="32" y="20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32" y="58"/>
                    <a:pt x="32" y="58"/>
                    <a:pt x="32" y="58"/>
                  </a:cubicBezTo>
                  <a:cubicBezTo>
                    <a:pt x="11" y="58"/>
                    <a:pt x="11" y="58"/>
                    <a:pt x="11" y="58"/>
                  </a:cubicBezTo>
                  <a:cubicBezTo>
                    <a:pt x="5" y="58"/>
                    <a:pt x="0" y="53"/>
                    <a:pt x="0" y="47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1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4" y="0"/>
                    <a:pt x="59" y="4"/>
                    <a:pt x="59" y="10"/>
                  </a:cubicBezTo>
                  <a:cubicBezTo>
                    <a:pt x="59" y="47"/>
                    <a:pt x="59" y="47"/>
                    <a:pt x="59" y="47"/>
                  </a:cubicBezTo>
                  <a:cubicBezTo>
                    <a:pt x="59" y="53"/>
                    <a:pt x="54" y="58"/>
                    <a:pt x="48" y="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125" dirty="0"/>
            </a:p>
          </p:txBody>
        </p:sp>
      </p:grpSp>
      <p:sp>
        <p:nvSpPr>
          <p:cNvPr id="194" name="TextBox 193">
            <a:extLst>
              <a:ext uri="{FF2B5EF4-FFF2-40B4-BE49-F238E27FC236}">
                <a16:creationId xmlns:a16="http://schemas.microsoft.com/office/drawing/2014/main" id="{7C75908E-4279-4D45-9D24-5CA8EA899823}"/>
              </a:ext>
            </a:extLst>
          </p:cNvPr>
          <p:cNvSpPr txBox="1"/>
          <p:nvPr userDrawn="1"/>
        </p:nvSpPr>
        <p:spPr>
          <a:xfrm>
            <a:off x="681572" y="6300846"/>
            <a:ext cx="2897010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25" dirty="0">
                <a:solidFill>
                  <a:schemeClr val="bg1"/>
                </a:solidFill>
                <a:latin typeface="+mj-lt"/>
              </a:rPr>
              <a:t>Experience</a:t>
            </a:r>
            <a:r>
              <a:rPr lang="en-US" sz="1125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sz="1125" b="1" dirty="0">
                <a:solidFill>
                  <a:schemeClr val="accent2"/>
                </a:solidFill>
                <a:latin typeface="+mj-lt"/>
              </a:rPr>
              <a:t>/</a:t>
            </a:r>
            <a:r>
              <a:rPr lang="en-US" sz="1125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sz="1000" dirty="0">
                <a:solidFill>
                  <a:schemeClr val="bg1">
                    <a:alpha val="40000"/>
                  </a:schemeClr>
                </a:solidFill>
                <a:latin typeface="+mj-lt"/>
              </a:rPr>
              <a:t>Multipurpose Presentation</a:t>
            </a:r>
            <a:endParaRPr lang="en-US" sz="1125" dirty="0">
              <a:solidFill>
                <a:schemeClr val="bg1">
                  <a:alpha val="40000"/>
                </a:schemeClr>
              </a:solidFill>
              <a:latin typeface="+mj-lt"/>
            </a:endParaRPr>
          </a:p>
        </p:txBody>
      </p:sp>
      <p:sp>
        <p:nvSpPr>
          <p:cNvPr id="195" name="Freeform: Shape 194">
            <a:extLst>
              <a:ext uri="{FF2B5EF4-FFF2-40B4-BE49-F238E27FC236}">
                <a16:creationId xmlns:a16="http://schemas.microsoft.com/office/drawing/2014/main" id="{87D5DE5D-5126-42F1-8E93-BACA888443EA}"/>
              </a:ext>
            </a:extLst>
          </p:cNvPr>
          <p:cNvSpPr/>
          <p:nvPr userDrawn="1"/>
        </p:nvSpPr>
        <p:spPr>
          <a:xfrm>
            <a:off x="0" y="5996368"/>
            <a:ext cx="286193" cy="571500"/>
          </a:xfrm>
          <a:custGeom>
            <a:avLst/>
            <a:gdLst>
              <a:gd name="connsiteX0" fmla="*/ 0 w 457200"/>
              <a:gd name="connsiteY0" fmla="*/ 0 h 914400"/>
              <a:gd name="connsiteX1" fmla="*/ 457200 w 457200"/>
              <a:gd name="connsiteY1" fmla="*/ 457200 h 914400"/>
              <a:gd name="connsiteX2" fmla="*/ 0 w 457200"/>
              <a:gd name="connsiteY2" fmla="*/ 914400 h 914400"/>
              <a:gd name="connsiteX3" fmla="*/ 0 w 457200"/>
              <a:gd name="connsiteY3" fmla="*/ 679939 h 914400"/>
              <a:gd name="connsiteX4" fmla="*/ 222739 w 457200"/>
              <a:gd name="connsiteY4" fmla="*/ 457200 h 914400"/>
              <a:gd name="connsiteX5" fmla="*/ 0 w 457200"/>
              <a:gd name="connsiteY5" fmla="*/ 234461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7200" h="914400">
                <a:moveTo>
                  <a:pt x="0" y="0"/>
                </a:moveTo>
                <a:cubicBezTo>
                  <a:pt x="252505" y="0"/>
                  <a:pt x="457200" y="204695"/>
                  <a:pt x="457200" y="457200"/>
                </a:cubicBezTo>
                <a:cubicBezTo>
                  <a:pt x="457200" y="709705"/>
                  <a:pt x="252505" y="914400"/>
                  <a:pt x="0" y="914400"/>
                </a:cubicBezTo>
                <a:lnTo>
                  <a:pt x="0" y="679939"/>
                </a:lnTo>
                <a:cubicBezTo>
                  <a:pt x="123015" y="679939"/>
                  <a:pt x="222739" y="580215"/>
                  <a:pt x="222739" y="457200"/>
                </a:cubicBezTo>
                <a:cubicBezTo>
                  <a:pt x="222739" y="334185"/>
                  <a:pt x="123015" y="234461"/>
                  <a:pt x="0" y="23446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196" name="Oval 195">
            <a:extLst>
              <a:ext uri="{FF2B5EF4-FFF2-40B4-BE49-F238E27FC236}">
                <a16:creationId xmlns:a16="http://schemas.microsoft.com/office/drawing/2014/main" id="{4F76E3A7-F889-4940-87EC-D049BC7CD918}"/>
              </a:ext>
            </a:extLst>
          </p:cNvPr>
          <p:cNvSpPr/>
          <p:nvPr userDrawn="1"/>
        </p:nvSpPr>
        <p:spPr>
          <a:xfrm>
            <a:off x="193440" y="5556752"/>
            <a:ext cx="278854" cy="27842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197" name="Freeform: Shape 196">
            <a:extLst>
              <a:ext uri="{FF2B5EF4-FFF2-40B4-BE49-F238E27FC236}">
                <a16:creationId xmlns:a16="http://schemas.microsoft.com/office/drawing/2014/main" id="{E4A3674D-F24A-4353-8B3B-9A8C19AB15DF}"/>
              </a:ext>
            </a:extLst>
          </p:cNvPr>
          <p:cNvSpPr/>
          <p:nvPr userDrawn="1"/>
        </p:nvSpPr>
        <p:spPr>
          <a:xfrm>
            <a:off x="12052573" y="970969"/>
            <a:ext cx="139426" cy="278423"/>
          </a:xfrm>
          <a:custGeom>
            <a:avLst/>
            <a:gdLst>
              <a:gd name="connsiteX0" fmla="*/ 222736 w 222736"/>
              <a:gd name="connsiteY0" fmla="*/ 0 h 445476"/>
              <a:gd name="connsiteX1" fmla="*/ 222736 w 222736"/>
              <a:gd name="connsiteY1" fmla="*/ 114224 h 445476"/>
              <a:gd name="connsiteX2" fmla="*/ 180500 w 222736"/>
              <a:gd name="connsiteY2" fmla="*/ 122751 h 445476"/>
              <a:gd name="connsiteX3" fmla="*/ 114224 w 222736"/>
              <a:gd name="connsiteY3" fmla="*/ 222738 h 445476"/>
              <a:gd name="connsiteX4" fmla="*/ 180500 w 222736"/>
              <a:gd name="connsiteY4" fmla="*/ 322724 h 445476"/>
              <a:gd name="connsiteX5" fmla="*/ 222736 w 222736"/>
              <a:gd name="connsiteY5" fmla="*/ 331251 h 445476"/>
              <a:gd name="connsiteX6" fmla="*/ 222736 w 222736"/>
              <a:gd name="connsiteY6" fmla="*/ 445476 h 445476"/>
              <a:gd name="connsiteX7" fmla="*/ 136038 w 222736"/>
              <a:gd name="connsiteY7" fmla="*/ 427972 h 445476"/>
              <a:gd name="connsiteX8" fmla="*/ 0 w 222736"/>
              <a:gd name="connsiteY8" fmla="*/ 222738 h 445476"/>
              <a:gd name="connsiteX9" fmla="*/ 136038 w 222736"/>
              <a:gd name="connsiteY9" fmla="*/ 17503 h 445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2736" h="445476">
                <a:moveTo>
                  <a:pt x="222736" y="0"/>
                </a:moveTo>
                <a:lnTo>
                  <a:pt x="222736" y="114224"/>
                </a:lnTo>
                <a:lnTo>
                  <a:pt x="180500" y="122751"/>
                </a:lnTo>
                <a:cubicBezTo>
                  <a:pt x="141552" y="139225"/>
                  <a:pt x="114224" y="177790"/>
                  <a:pt x="114224" y="222738"/>
                </a:cubicBezTo>
                <a:cubicBezTo>
                  <a:pt x="114224" y="267685"/>
                  <a:pt x="141552" y="306251"/>
                  <a:pt x="180500" y="322724"/>
                </a:cubicBezTo>
                <a:lnTo>
                  <a:pt x="222736" y="331251"/>
                </a:lnTo>
                <a:lnTo>
                  <a:pt x="222736" y="445476"/>
                </a:lnTo>
                <a:lnTo>
                  <a:pt x="136038" y="427972"/>
                </a:lnTo>
                <a:cubicBezTo>
                  <a:pt x="56094" y="394159"/>
                  <a:pt x="0" y="314999"/>
                  <a:pt x="0" y="222738"/>
                </a:cubicBezTo>
                <a:cubicBezTo>
                  <a:pt x="0" y="130476"/>
                  <a:pt x="56094" y="51317"/>
                  <a:pt x="136038" y="1750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198" name="TextBox 197">
            <a:extLst>
              <a:ext uri="{FF2B5EF4-FFF2-40B4-BE49-F238E27FC236}">
                <a16:creationId xmlns:a16="http://schemas.microsoft.com/office/drawing/2014/main" id="{69D556A2-7132-4684-BD9E-C83FB910B84B}"/>
              </a:ext>
            </a:extLst>
          </p:cNvPr>
          <p:cNvSpPr txBox="1"/>
          <p:nvPr userDrawn="1"/>
        </p:nvSpPr>
        <p:spPr>
          <a:xfrm rot="10800000" flipV="1">
            <a:off x="11185351" y="170173"/>
            <a:ext cx="9488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2500" b="1" i="0" smtClean="0">
                <a:solidFill>
                  <a:schemeClr val="bg1">
                    <a:alpha val="15000"/>
                  </a:schemeClr>
                </a:solidFill>
                <a:latin typeface="+mj-lt"/>
                <a:ea typeface="Roboto Condensed" panose="02000000000000000000" pitchFamily="2" charset="0"/>
                <a:cs typeface="Segoe UI" panose="020B0502040204020203" pitchFamily="34" charset="0"/>
              </a:rPr>
              <a:pPr algn="ctr"/>
              <a:t>‹nº›</a:t>
            </a:fld>
            <a:endParaRPr lang="id-ID" sz="8625" b="1" i="0" dirty="0">
              <a:solidFill>
                <a:schemeClr val="bg1">
                  <a:alpha val="15000"/>
                </a:schemeClr>
              </a:solidFill>
              <a:latin typeface="+mj-lt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  <p:pic>
        <p:nvPicPr>
          <p:cNvPr id="73" name="Imagem 72">
            <a:extLst>
              <a:ext uri="{FF2B5EF4-FFF2-40B4-BE49-F238E27FC236}">
                <a16:creationId xmlns:a16="http://schemas.microsoft.com/office/drawing/2014/main" id="{A4AD8779-6B7D-43D5-B848-6E9797B653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7" t="38089" r="17550" b="40390"/>
          <a:stretch/>
        </p:blipFill>
        <p:spPr>
          <a:xfrm>
            <a:off x="286193" y="382565"/>
            <a:ext cx="1899932" cy="582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325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10559508-2F21-4458-AB0C-EA4E3E4BCE6D}"/>
              </a:ext>
            </a:extLst>
          </p:cNvPr>
          <p:cNvGrpSpPr/>
          <p:nvPr userDrawn="1"/>
        </p:nvGrpSpPr>
        <p:grpSpPr>
          <a:xfrm>
            <a:off x="11534154" y="5515735"/>
            <a:ext cx="146331" cy="915706"/>
            <a:chOff x="18426112" y="8593271"/>
            <a:chExt cx="233767" cy="1465129"/>
          </a:xfrm>
          <a:solidFill>
            <a:schemeClr val="accent1"/>
          </a:solidFill>
        </p:grpSpPr>
        <p:sp>
          <p:nvSpPr>
            <p:cNvPr id="14" name="Freeform 23">
              <a:extLst>
                <a:ext uri="{FF2B5EF4-FFF2-40B4-BE49-F238E27FC236}">
                  <a16:creationId xmlns:a16="http://schemas.microsoft.com/office/drawing/2014/main" id="{B499CABA-44B8-44B3-87A9-E0014D55C2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427938" y="9213846"/>
              <a:ext cx="230115" cy="230115"/>
            </a:xfrm>
            <a:custGeom>
              <a:avLst/>
              <a:gdLst>
                <a:gd name="T0" fmla="*/ 212725 w 62"/>
                <a:gd name="T1" fmla="*/ 174983 h 62"/>
                <a:gd name="T2" fmla="*/ 174983 w 62"/>
                <a:gd name="T3" fmla="*/ 212725 h 62"/>
                <a:gd name="T4" fmla="*/ 41173 w 62"/>
                <a:gd name="T5" fmla="*/ 212725 h 62"/>
                <a:gd name="T6" fmla="*/ 0 w 62"/>
                <a:gd name="T7" fmla="*/ 174983 h 62"/>
                <a:gd name="T8" fmla="*/ 0 w 62"/>
                <a:gd name="T9" fmla="*/ 41173 h 62"/>
                <a:gd name="T10" fmla="*/ 41173 w 62"/>
                <a:gd name="T11" fmla="*/ 0 h 62"/>
                <a:gd name="T12" fmla="*/ 174983 w 62"/>
                <a:gd name="T13" fmla="*/ 0 h 62"/>
                <a:gd name="T14" fmla="*/ 212725 w 62"/>
                <a:gd name="T15" fmla="*/ 41173 h 62"/>
                <a:gd name="T16" fmla="*/ 212725 w 62"/>
                <a:gd name="T17" fmla="*/ 174983 h 62"/>
                <a:gd name="T18" fmla="*/ 161259 w 62"/>
                <a:gd name="T19" fmla="*/ 72052 h 62"/>
                <a:gd name="T20" fmla="*/ 174983 w 62"/>
                <a:gd name="T21" fmla="*/ 54897 h 62"/>
                <a:gd name="T22" fmla="*/ 154397 w 62"/>
                <a:gd name="T23" fmla="*/ 65190 h 62"/>
                <a:gd name="T24" fmla="*/ 133811 w 62"/>
                <a:gd name="T25" fmla="*/ 54897 h 62"/>
                <a:gd name="T26" fmla="*/ 106363 w 62"/>
                <a:gd name="T27" fmla="*/ 82345 h 62"/>
                <a:gd name="T28" fmla="*/ 106363 w 62"/>
                <a:gd name="T29" fmla="*/ 89207 h 62"/>
                <a:gd name="T30" fmla="*/ 48035 w 62"/>
                <a:gd name="T31" fmla="*/ 58328 h 62"/>
                <a:gd name="T32" fmla="*/ 41173 w 62"/>
                <a:gd name="T33" fmla="*/ 75483 h 62"/>
                <a:gd name="T34" fmla="*/ 54897 w 62"/>
                <a:gd name="T35" fmla="*/ 99500 h 62"/>
                <a:gd name="T36" fmla="*/ 41173 w 62"/>
                <a:gd name="T37" fmla="*/ 96069 h 62"/>
                <a:gd name="T38" fmla="*/ 41173 w 62"/>
                <a:gd name="T39" fmla="*/ 96069 h 62"/>
                <a:gd name="T40" fmla="*/ 65190 w 62"/>
                <a:gd name="T41" fmla="*/ 123518 h 62"/>
                <a:gd name="T42" fmla="*/ 58328 w 62"/>
                <a:gd name="T43" fmla="*/ 123518 h 62"/>
                <a:gd name="T44" fmla="*/ 51466 w 62"/>
                <a:gd name="T45" fmla="*/ 123518 h 62"/>
                <a:gd name="T46" fmla="*/ 78914 w 62"/>
                <a:gd name="T47" fmla="*/ 144104 h 62"/>
                <a:gd name="T48" fmla="*/ 44604 w 62"/>
                <a:gd name="T49" fmla="*/ 157828 h 62"/>
                <a:gd name="T50" fmla="*/ 37742 w 62"/>
                <a:gd name="T51" fmla="*/ 157828 h 62"/>
                <a:gd name="T52" fmla="*/ 82345 w 62"/>
                <a:gd name="T53" fmla="*/ 168121 h 62"/>
                <a:gd name="T54" fmla="*/ 164690 w 62"/>
                <a:gd name="T55" fmla="*/ 85776 h 62"/>
                <a:gd name="T56" fmla="*/ 164690 w 62"/>
                <a:gd name="T57" fmla="*/ 82345 h 62"/>
                <a:gd name="T58" fmla="*/ 178415 w 62"/>
                <a:gd name="T59" fmla="*/ 68621 h 62"/>
                <a:gd name="T60" fmla="*/ 161259 w 62"/>
                <a:gd name="T61" fmla="*/ 72052 h 62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62" h="62">
                  <a:moveTo>
                    <a:pt x="62" y="51"/>
                  </a:moveTo>
                  <a:cubicBezTo>
                    <a:pt x="62" y="57"/>
                    <a:pt x="57" y="62"/>
                    <a:pt x="51" y="62"/>
                  </a:cubicBezTo>
                  <a:cubicBezTo>
                    <a:pt x="12" y="62"/>
                    <a:pt x="12" y="62"/>
                    <a:pt x="12" y="62"/>
                  </a:cubicBezTo>
                  <a:cubicBezTo>
                    <a:pt x="6" y="62"/>
                    <a:pt x="0" y="57"/>
                    <a:pt x="0" y="5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6"/>
                    <a:pt x="6" y="0"/>
                    <a:pt x="12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57" y="0"/>
                    <a:pt x="62" y="6"/>
                    <a:pt x="62" y="12"/>
                  </a:cubicBezTo>
                  <a:lnTo>
                    <a:pt x="62" y="51"/>
                  </a:lnTo>
                  <a:close/>
                  <a:moveTo>
                    <a:pt x="47" y="21"/>
                  </a:moveTo>
                  <a:cubicBezTo>
                    <a:pt x="49" y="20"/>
                    <a:pt x="50" y="18"/>
                    <a:pt x="51" y="16"/>
                  </a:cubicBezTo>
                  <a:cubicBezTo>
                    <a:pt x="49" y="17"/>
                    <a:pt x="47" y="18"/>
                    <a:pt x="45" y="19"/>
                  </a:cubicBezTo>
                  <a:cubicBezTo>
                    <a:pt x="44" y="17"/>
                    <a:pt x="42" y="16"/>
                    <a:pt x="39" y="16"/>
                  </a:cubicBezTo>
                  <a:cubicBezTo>
                    <a:pt x="35" y="16"/>
                    <a:pt x="31" y="20"/>
                    <a:pt x="31" y="24"/>
                  </a:cubicBezTo>
                  <a:cubicBezTo>
                    <a:pt x="31" y="25"/>
                    <a:pt x="31" y="26"/>
                    <a:pt x="31" y="26"/>
                  </a:cubicBezTo>
                  <a:cubicBezTo>
                    <a:pt x="24" y="26"/>
                    <a:pt x="18" y="23"/>
                    <a:pt x="14" y="17"/>
                  </a:cubicBezTo>
                  <a:cubicBezTo>
                    <a:pt x="13" y="19"/>
                    <a:pt x="12" y="20"/>
                    <a:pt x="12" y="22"/>
                  </a:cubicBezTo>
                  <a:cubicBezTo>
                    <a:pt x="12" y="25"/>
                    <a:pt x="14" y="27"/>
                    <a:pt x="16" y="29"/>
                  </a:cubicBezTo>
                  <a:cubicBezTo>
                    <a:pt x="15" y="29"/>
                    <a:pt x="13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32"/>
                    <a:pt x="15" y="35"/>
                    <a:pt x="19" y="36"/>
                  </a:cubicBezTo>
                  <a:cubicBezTo>
                    <a:pt x="18" y="36"/>
                    <a:pt x="18" y="36"/>
                    <a:pt x="17" y="36"/>
                  </a:cubicBezTo>
                  <a:cubicBezTo>
                    <a:pt x="16" y="36"/>
                    <a:pt x="16" y="36"/>
                    <a:pt x="15" y="36"/>
                  </a:cubicBezTo>
                  <a:cubicBezTo>
                    <a:pt x="16" y="39"/>
                    <a:pt x="20" y="42"/>
                    <a:pt x="23" y="42"/>
                  </a:cubicBezTo>
                  <a:cubicBezTo>
                    <a:pt x="20" y="44"/>
                    <a:pt x="17" y="46"/>
                    <a:pt x="13" y="46"/>
                  </a:cubicBezTo>
                  <a:cubicBezTo>
                    <a:pt x="12" y="46"/>
                    <a:pt x="11" y="46"/>
                    <a:pt x="11" y="46"/>
                  </a:cubicBezTo>
                  <a:cubicBezTo>
                    <a:pt x="14" y="48"/>
                    <a:pt x="19" y="49"/>
                    <a:pt x="24" y="49"/>
                  </a:cubicBezTo>
                  <a:cubicBezTo>
                    <a:pt x="39" y="49"/>
                    <a:pt x="48" y="36"/>
                    <a:pt x="48" y="25"/>
                  </a:cubicBezTo>
                  <a:cubicBezTo>
                    <a:pt x="48" y="25"/>
                    <a:pt x="48" y="25"/>
                    <a:pt x="48" y="24"/>
                  </a:cubicBezTo>
                  <a:cubicBezTo>
                    <a:pt x="49" y="23"/>
                    <a:pt x="51" y="22"/>
                    <a:pt x="52" y="20"/>
                  </a:cubicBezTo>
                  <a:cubicBezTo>
                    <a:pt x="50" y="20"/>
                    <a:pt x="49" y="21"/>
                    <a:pt x="47" y="2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 sz="1125" dirty="0"/>
            </a:p>
          </p:txBody>
        </p:sp>
        <p:sp>
          <p:nvSpPr>
            <p:cNvPr id="15" name="Freeform 129">
              <a:extLst>
                <a:ext uri="{FF2B5EF4-FFF2-40B4-BE49-F238E27FC236}">
                  <a16:creationId xmlns:a16="http://schemas.microsoft.com/office/drawing/2014/main" id="{401C02CE-080F-4FBD-8DCE-291BBE8922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429655" y="8593271"/>
              <a:ext cx="226680" cy="230115"/>
            </a:xfrm>
            <a:custGeom>
              <a:avLst/>
              <a:gdLst>
                <a:gd name="T0" fmla="*/ 209550 w 61"/>
                <a:gd name="T1" fmla="*/ 174983 h 62"/>
                <a:gd name="T2" fmla="*/ 171762 w 61"/>
                <a:gd name="T3" fmla="*/ 212725 h 62"/>
                <a:gd name="T4" fmla="*/ 37788 w 61"/>
                <a:gd name="T5" fmla="*/ 212725 h 62"/>
                <a:gd name="T6" fmla="*/ 0 w 61"/>
                <a:gd name="T7" fmla="*/ 174983 h 62"/>
                <a:gd name="T8" fmla="*/ 0 w 61"/>
                <a:gd name="T9" fmla="*/ 41173 h 62"/>
                <a:gd name="T10" fmla="*/ 37788 w 61"/>
                <a:gd name="T11" fmla="*/ 0 h 62"/>
                <a:gd name="T12" fmla="*/ 171762 w 61"/>
                <a:gd name="T13" fmla="*/ 0 h 62"/>
                <a:gd name="T14" fmla="*/ 209550 w 61"/>
                <a:gd name="T15" fmla="*/ 41173 h 62"/>
                <a:gd name="T16" fmla="*/ 209550 w 61"/>
                <a:gd name="T17" fmla="*/ 174983 h 62"/>
                <a:gd name="T18" fmla="*/ 37788 w 61"/>
                <a:gd name="T19" fmla="*/ 41173 h 62"/>
                <a:gd name="T20" fmla="*/ 34352 w 61"/>
                <a:gd name="T21" fmla="*/ 41173 h 62"/>
                <a:gd name="T22" fmla="*/ 34352 w 61"/>
                <a:gd name="T23" fmla="*/ 44604 h 62"/>
                <a:gd name="T24" fmla="*/ 34352 w 61"/>
                <a:gd name="T25" fmla="*/ 61759 h 62"/>
                <a:gd name="T26" fmla="*/ 37788 w 61"/>
                <a:gd name="T27" fmla="*/ 68621 h 62"/>
                <a:gd name="T28" fmla="*/ 144280 w 61"/>
                <a:gd name="T29" fmla="*/ 174983 h 62"/>
                <a:gd name="T30" fmla="*/ 147716 w 61"/>
                <a:gd name="T31" fmla="*/ 178415 h 62"/>
                <a:gd name="T32" fmla="*/ 168327 w 61"/>
                <a:gd name="T33" fmla="*/ 178415 h 62"/>
                <a:gd name="T34" fmla="*/ 168327 w 61"/>
                <a:gd name="T35" fmla="*/ 174983 h 62"/>
                <a:gd name="T36" fmla="*/ 171762 w 61"/>
                <a:gd name="T37" fmla="*/ 174983 h 62"/>
                <a:gd name="T38" fmla="*/ 37788 w 61"/>
                <a:gd name="T39" fmla="*/ 41173 h 62"/>
                <a:gd name="T40" fmla="*/ 37788 w 61"/>
                <a:gd name="T41" fmla="*/ 92638 h 62"/>
                <a:gd name="T42" fmla="*/ 34352 w 61"/>
                <a:gd name="T43" fmla="*/ 96069 h 62"/>
                <a:gd name="T44" fmla="*/ 34352 w 61"/>
                <a:gd name="T45" fmla="*/ 99500 h 62"/>
                <a:gd name="T46" fmla="*/ 34352 w 61"/>
                <a:gd name="T47" fmla="*/ 116656 h 62"/>
                <a:gd name="T48" fmla="*/ 37788 w 61"/>
                <a:gd name="T49" fmla="*/ 120087 h 62"/>
                <a:gd name="T50" fmla="*/ 92752 w 61"/>
                <a:gd name="T51" fmla="*/ 174983 h 62"/>
                <a:gd name="T52" fmla="*/ 96187 w 61"/>
                <a:gd name="T53" fmla="*/ 178415 h 62"/>
                <a:gd name="T54" fmla="*/ 113363 w 61"/>
                <a:gd name="T55" fmla="*/ 178415 h 62"/>
                <a:gd name="T56" fmla="*/ 116798 w 61"/>
                <a:gd name="T57" fmla="*/ 174983 h 62"/>
                <a:gd name="T58" fmla="*/ 116798 w 61"/>
                <a:gd name="T59" fmla="*/ 171552 h 62"/>
                <a:gd name="T60" fmla="*/ 37788 w 61"/>
                <a:gd name="T61" fmla="*/ 92638 h 62"/>
                <a:gd name="T62" fmla="*/ 51529 w 61"/>
                <a:gd name="T63" fmla="*/ 144104 h 62"/>
                <a:gd name="T64" fmla="*/ 34352 w 61"/>
                <a:gd name="T65" fmla="*/ 161259 h 62"/>
                <a:gd name="T66" fmla="*/ 51529 w 61"/>
                <a:gd name="T67" fmla="*/ 178415 h 62"/>
                <a:gd name="T68" fmla="*/ 68705 w 61"/>
                <a:gd name="T69" fmla="*/ 161259 h 62"/>
                <a:gd name="T70" fmla="*/ 51529 w 61"/>
                <a:gd name="T71" fmla="*/ 144104 h 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61" h="62">
                  <a:moveTo>
                    <a:pt x="61" y="51"/>
                  </a:moveTo>
                  <a:cubicBezTo>
                    <a:pt x="61" y="57"/>
                    <a:pt x="56" y="62"/>
                    <a:pt x="50" y="62"/>
                  </a:cubicBezTo>
                  <a:cubicBezTo>
                    <a:pt x="11" y="62"/>
                    <a:pt x="11" y="62"/>
                    <a:pt x="11" y="62"/>
                  </a:cubicBezTo>
                  <a:cubicBezTo>
                    <a:pt x="5" y="62"/>
                    <a:pt x="0" y="57"/>
                    <a:pt x="0" y="5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6"/>
                    <a:pt x="5" y="0"/>
                    <a:pt x="11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56" y="0"/>
                    <a:pt x="61" y="6"/>
                    <a:pt x="61" y="12"/>
                  </a:cubicBezTo>
                  <a:lnTo>
                    <a:pt x="61" y="51"/>
                  </a:lnTo>
                  <a:close/>
                  <a:moveTo>
                    <a:pt x="11" y="12"/>
                  </a:moveTo>
                  <a:cubicBezTo>
                    <a:pt x="11" y="12"/>
                    <a:pt x="11" y="12"/>
                    <a:pt x="10" y="12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9"/>
                    <a:pt x="11" y="20"/>
                    <a:pt x="11" y="20"/>
                  </a:cubicBezTo>
                  <a:cubicBezTo>
                    <a:pt x="28" y="20"/>
                    <a:pt x="42" y="34"/>
                    <a:pt x="42" y="51"/>
                  </a:cubicBezTo>
                  <a:cubicBezTo>
                    <a:pt x="42" y="51"/>
                    <a:pt x="43" y="52"/>
                    <a:pt x="43" y="52"/>
                  </a:cubicBezTo>
                  <a:cubicBezTo>
                    <a:pt x="49" y="52"/>
                    <a:pt x="49" y="52"/>
                    <a:pt x="49" y="52"/>
                  </a:cubicBezTo>
                  <a:cubicBezTo>
                    <a:pt x="49" y="52"/>
                    <a:pt x="49" y="52"/>
                    <a:pt x="49" y="51"/>
                  </a:cubicBezTo>
                  <a:cubicBezTo>
                    <a:pt x="50" y="51"/>
                    <a:pt x="50" y="51"/>
                    <a:pt x="50" y="51"/>
                  </a:cubicBezTo>
                  <a:cubicBezTo>
                    <a:pt x="49" y="30"/>
                    <a:pt x="32" y="13"/>
                    <a:pt x="11" y="12"/>
                  </a:cubicBezTo>
                  <a:close/>
                  <a:moveTo>
                    <a:pt x="11" y="27"/>
                  </a:moveTo>
                  <a:cubicBezTo>
                    <a:pt x="11" y="27"/>
                    <a:pt x="11" y="28"/>
                    <a:pt x="10" y="28"/>
                  </a:cubicBezTo>
                  <a:cubicBezTo>
                    <a:pt x="10" y="28"/>
                    <a:pt x="10" y="28"/>
                    <a:pt x="10" y="29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0" y="35"/>
                    <a:pt x="11" y="35"/>
                    <a:pt x="11" y="35"/>
                  </a:cubicBezTo>
                  <a:cubicBezTo>
                    <a:pt x="19" y="36"/>
                    <a:pt x="26" y="42"/>
                    <a:pt x="27" y="51"/>
                  </a:cubicBezTo>
                  <a:cubicBezTo>
                    <a:pt x="27" y="51"/>
                    <a:pt x="27" y="52"/>
                    <a:pt x="28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2"/>
                    <a:pt x="34" y="52"/>
                    <a:pt x="34" y="51"/>
                  </a:cubicBezTo>
                  <a:cubicBezTo>
                    <a:pt x="34" y="51"/>
                    <a:pt x="34" y="51"/>
                    <a:pt x="34" y="50"/>
                  </a:cubicBezTo>
                  <a:cubicBezTo>
                    <a:pt x="34" y="38"/>
                    <a:pt x="24" y="28"/>
                    <a:pt x="11" y="27"/>
                  </a:cubicBezTo>
                  <a:close/>
                  <a:moveTo>
                    <a:pt x="15" y="42"/>
                  </a:moveTo>
                  <a:cubicBezTo>
                    <a:pt x="12" y="42"/>
                    <a:pt x="10" y="44"/>
                    <a:pt x="10" y="47"/>
                  </a:cubicBezTo>
                  <a:cubicBezTo>
                    <a:pt x="10" y="50"/>
                    <a:pt x="12" y="52"/>
                    <a:pt x="15" y="52"/>
                  </a:cubicBezTo>
                  <a:cubicBezTo>
                    <a:pt x="18" y="52"/>
                    <a:pt x="20" y="50"/>
                    <a:pt x="20" y="47"/>
                  </a:cubicBezTo>
                  <a:cubicBezTo>
                    <a:pt x="20" y="44"/>
                    <a:pt x="18" y="42"/>
                    <a:pt x="15" y="4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 sz="1125" dirty="0"/>
            </a:p>
          </p:txBody>
        </p:sp>
        <p:sp>
          <p:nvSpPr>
            <p:cNvPr id="16" name="Freeform 188">
              <a:extLst>
                <a:ext uri="{FF2B5EF4-FFF2-40B4-BE49-F238E27FC236}">
                  <a16:creationId xmlns:a16="http://schemas.microsoft.com/office/drawing/2014/main" id="{DC156BD8-8280-4CFF-833B-56F511214A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26112" y="9828285"/>
              <a:ext cx="233767" cy="230115"/>
            </a:xfrm>
            <a:custGeom>
              <a:avLst/>
              <a:gdLst>
                <a:gd name="T0" fmla="*/ 165315 w 59"/>
                <a:gd name="T1" fmla="*/ 200025 h 58"/>
                <a:gd name="T2" fmla="*/ 141207 w 59"/>
                <a:gd name="T3" fmla="*/ 200025 h 58"/>
                <a:gd name="T4" fmla="*/ 141207 w 59"/>
                <a:gd name="T5" fmla="*/ 120705 h 58"/>
                <a:gd name="T6" fmla="*/ 165315 w 59"/>
                <a:gd name="T7" fmla="*/ 120705 h 58"/>
                <a:gd name="T8" fmla="*/ 168759 w 59"/>
                <a:gd name="T9" fmla="*/ 89666 h 58"/>
                <a:gd name="T10" fmla="*/ 141207 w 59"/>
                <a:gd name="T11" fmla="*/ 89666 h 58"/>
                <a:gd name="T12" fmla="*/ 141207 w 59"/>
                <a:gd name="T13" fmla="*/ 72423 h 58"/>
                <a:gd name="T14" fmla="*/ 154983 w 59"/>
                <a:gd name="T15" fmla="*/ 58628 h 58"/>
                <a:gd name="T16" fmla="*/ 172203 w 59"/>
                <a:gd name="T17" fmla="*/ 58628 h 58"/>
                <a:gd name="T18" fmla="*/ 172203 w 59"/>
                <a:gd name="T19" fmla="*/ 31038 h 58"/>
                <a:gd name="T20" fmla="*/ 148095 w 59"/>
                <a:gd name="T21" fmla="*/ 27590 h 58"/>
                <a:gd name="T22" fmla="*/ 110210 w 59"/>
                <a:gd name="T23" fmla="*/ 68974 h 58"/>
                <a:gd name="T24" fmla="*/ 110210 w 59"/>
                <a:gd name="T25" fmla="*/ 89666 h 58"/>
                <a:gd name="T26" fmla="*/ 82658 w 59"/>
                <a:gd name="T27" fmla="*/ 89666 h 58"/>
                <a:gd name="T28" fmla="*/ 82658 w 59"/>
                <a:gd name="T29" fmla="*/ 120705 h 58"/>
                <a:gd name="T30" fmla="*/ 110210 w 59"/>
                <a:gd name="T31" fmla="*/ 120705 h 58"/>
                <a:gd name="T32" fmla="*/ 110210 w 59"/>
                <a:gd name="T33" fmla="*/ 200025 h 58"/>
                <a:gd name="T34" fmla="*/ 37885 w 59"/>
                <a:gd name="T35" fmla="*/ 200025 h 58"/>
                <a:gd name="T36" fmla="*/ 0 w 59"/>
                <a:gd name="T37" fmla="*/ 162089 h 58"/>
                <a:gd name="T38" fmla="*/ 0 w 59"/>
                <a:gd name="T39" fmla="*/ 34487 h 58"/>
                <a:gd name="T40" fmla="*/ 37885 w 59"/>
                <a:gd name="T41" fmla="*/ 0 h 58"/>
                <a:gd name="T42" fmla="*/ 165315 w 59"/>
                <a:gd name="T43" fmla="*/ 0 h 58"/>
                <a:gd name="T44" fmla="*/ 203200 w 59"/>
                <a:gd name="T45" fmla="*/ 34487 h 58"/>
                <a:gd name="T46" fmla="*/ 203200 w 59"/>
                <a:gd name="T47" fmla="*/ 162089 h 58"/>
                <a:gd name="T48" fmla="*/ 165315 w 59"/>
                <a:gd name="T49" fmla="*/ 200025 h 5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59" h="58">
                  <a:moveTo>
                    <a:pt x="48" y="58"/>
                  </a:moveTo>
                  <a:cubicBezTo>
                    <a:pt x="41" y="58"/>
                    <a:pt x="41" y="58"/>
                    <a:pt x="41" y="58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9" y="26"/>
                    <a:pt x="49" y="26"/>
                    <a:pt x="49" y="26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41" y="21"/>
                    <a:pt x="41" y="21"/>
                    <a:pt x="41" y="21"/>
                  </a:cubicBezTo>
                  <a:cubicBezTo>
                    <a:pt x="41" y="18"/>
                    <a:pt x="42" y="17"/>
                    <a:pt x="45" y="17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49" y="9"/>
                    <a:pt x="47" y="8"/>
                    <a:pt x="43" y="8"/>
                  </a:cubicBezTo>
                  <a:cubicBezTo>
                    <a:pt x="37" y="8"/>
                    <a:pt x="32" y="12"/>
                    <a:pt x="32" y="20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32" y="58"/>
                    <a:pt x="32" y="58"/>
                    <a:pt x="32" y="58"/>
                  </a:cubicBezTo>
                  <a:cubicBezTo>
                    <a:pt x="11" y="58"/>
                    <a:pt x="11" y="58"/>
                    <a:pt x="11" y="58"/>
                  </a:cubicBezTo>
                  <a:cubicBezTo>
                    <a:pt x="5" y="58"/>
                    <a:pt x="0" y="53"/>
                    <a:pt x="0" y="47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1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4" y="0"/>
                    <a:pt x="59" y="4"/>
                    <a:pt x="59" y="10"/>
                  </a:cubicBezTo>
                  <a:cubicBezTo>
                    <a:pt x="59" y="47"/>
                    <a:pt x="59" y="47"/>
                    <a:pt x="59" y="47"/>
                  </a:cubicBezTo>
                  <a:cubicBezTo>
                    <a:pt x="59" y="53"/>
                    <a:pt x="54" y="58"/>
                    <a:pt x="48" y="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125" dirty="0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C1D41164-C5F5-4977-9AD0-F55908080E77}"/>
              </a:ext>
            </a:extLst>
          </p:cNvPr>
          <p:cNvSpPr txBox="1"/>
          <p:nvPr userDrawn="1"/>
        </p:nvSpPr>
        <p:spPr>
          <a:xfrm rot="10800000" flipV="1">
            <a:off x="11185351" y="170173"/>
            <a:ext cx="9488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2500" b="1" i="0" smtClean="0">
                <a:solidFill>
                  <a:schemeClr val="bg1">
                    <a:lumMod val="95000"/>
                  </a:schemeClr>
                </a:solidFill>
                <a:latin typeface="+mj-lt"/>
                <a:ea typeface="Roboto Condensed" panose="02000000000000000000" pitchFamily="2" charset="0"/>
                <a:cs typeface="Segoe UI" panose="020B0502040204020203" pitchFamily="34" charset="0"/>
              </a:rPr>
              <a:pPr algn="ctr"/>
              <a:t>‹nº›</a:t>
            </a:fld>
            <a:endParaRPr lang="id-ID" sz="8625" b="1" i="0" dirty="0">
              <a:solidFill>
                <a:schemeClr val="bg1">
                  <a:lumMod val="95000"/>
                </a:schemeClr>
              </a:solidFill>
              <a:latin typeface="+mj-lt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31ABA3B-38BC-4E91-8E1D-D0E038952651}"/>
              </a:ext>
            </a:extLst>
          </p:cNvPr>
          <p:cNvGrpSpPr/>
          <p:nvPr userDrawn="1"/>
        </p:nvGrpSpPr>
        <p:grpSpPr>
          <a:xfrm>
            <a:off x="44029" y="5723707"/>
            <a:ext cx="2597748" cy="1127203"/>
            <a:chOff x="4314092" y="5791200"/>
            <a:chExt cx="4360991" cy="1895231"/>
          </a:xfrm>
          <a:solidFill>
            <a:schemeClr val="accent1">
              <a:alpha val="4000"/>
            </a:schemeClr>
          </a:solidFill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11EF7068-478A-4C51-9AD8-483A86B055C8}"/>
                </a:ext>
              </a:extLst>
            </p:cNvPr>
            <p:cNvGrpSpPr/>
            <p:nvPr/>
          </p:nvGrpSpPr>
          <p:grpSpPr>
            <a:xfrm>
              <a:off x="4314092" y="5791200"/>
              <a:ext cx="4360991" cy="117231"/>
              <a:chOff x="4314092" y="5791200"/>
              <a:chExt cx="4360991" cy="117231"/>
            </a:xfrm>
            <a:grpFill/>
          </p:grpSpPr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0001EA36-4A9A-4778-AF3E-DF79C231C229}"/>
                  </a:ext>
                </a:extLst>
              </p:cNvPr>
              <p:cNvSpPr/>
              <p:nvPr/>
            </p:nvSpPr>
            <p:spPr>
              <a:xfrm>
                <a:off x="431409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4107B5BA-F359-4999-805A-99D131A708C1}"/>
                  </a:ext>
                </a:extLst>
              </p:cNvPr>
              <p:cNvSpPr/>
              <p:nvPr/>
            </p:nvSpPr>
            <p:spPr>
              <a:xfrm>
                <a:off x="484456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2B2F0ED9-56F0-46AB-B0B0-8ABC796C5374}"/>
                  </a:ext>
                </a:extLst>
              </p:cNvPr>
              <p:cNvSpPr/>
              <p:nvPr/>
            </p:nvSpPr>
            <p:spPr>
              <a:xfrm>
                <a:off x="537503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B247162C-BF45-4564-8DC9-60D0D3CB02BA}"/>
                  </a:ext>
                </a:extLst>
              </p:cNvPr>
              <p:cNvSpPr/>
              <p:nvPr/>
            </p:nvSpPr>
            <p:spPr>
              <a:xfrm>
                <a:off x="590550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E1072CA1-84E8-42D6-8CF6-E733F213CDB7}"/>
                  </a:ext>
                </a:extLst>
              </p:cNvPr>
              <p:cNvSpPr/>
              <p:nvPr/>
            </p:nvSpPr>
            <p:spPr>
              <a:xfrm>
                <a:off x="643597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6E7C2C49-E68E-4636-B8F8-D3F0C92EEC77}"/>
                  </a:ext>
                </a:extLst>
              </p:cNvPr>
              <p:cNvSpPr/>
              <p:nvPr/>
            </p:nvSpPr>
            <p:spPr>
              <a:xfrm>
                <a:off x="696644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E31A251D-AFE6-4BEF-854C-C0CF5806E42B}"/>
                  </a:ext>
                </a:extLst>
              </p:cNvPr>
              <p:cNvSpPr/>
              <p:nvPr/>
            </p:nvSpPr>
            <p:spPr>
              <a:xfrm>
                <a:off x="749691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17FA1AC9-630B-40F7-B114-6F228C739B0E}"/>
                  </a:ext>
                </a:extLst>
              </p:cNvPr>
              <p:cNvSpPr/>
              <p:nvPr/>
            </p:nvSpPr>
            <p:spPr>
              <a:xfrm>
                <a:off x="802738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85028AC7-D99D-4A9E-8D4B-61A612F8EE18}"/>
                  </a:ext>
                </a:extLst>
              </p:cNvPr>
              <p:cNvSpPr/>
              <p:nvPr/>
            </p:nvSpPr>
            <p:spPr>
              <a:xfrm>
                <a:off x="855785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627631C-6894-4AE4-A5A1-8D8FAE6A0277}"/>
                </a:ext>
              </a:extLst>
            </p:cNvPr>
            <p:cNvGrpSpPr/>
            <p:nvPr/>
          </p:nvGrpSpPr>
          <p:grpSpPr>
            <a:xfrm>
              <a:off x="4314092" y="6235700"/>
              <a:ext cx="4360991" cy="117231"/>
              <a:chOff x="4314092" y="5791200"/>
              <a:chExt cx="4360991" cy="117231"/>
            </a:xfrm>
            <a:grpFill/>
          </p:grpSpPr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2F6C153B-2F2A-42BE-9A3D-007B58CA4865}"/>
                  </a:ext>
                </a:extLst>
              </p:cNvPr>
              <p:cNvSpPr/>
              <p:nvPr/>
            </p:nvSpPr>
            <p:spPr>
              <a:xfrm>
                <a:off x="431409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73A0E8A7-A244-404E-82A5-C7B7FABC9E7B}"/>
                  </a:ext>
                </a:extLst>
              </p:cNvPr>
              <p:cNvSpPr/>
              <p:nvPr/>
            </p:nvSpPr>
            <p:spPr>
              <a:xfrm>
                <a:off x="484456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06D3F484-DAC3-4C58-AC3B-B0E11CC2672B}"/>
                  </a:ext>
                </a:extLst>
              </p:cNvPr>
              <p:cNvSpPr/>
              <p:nvPr/>
            </p:nvSpPr>
            <p:spPr>
              <a:xfrm>
                <a:off x="537503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B225F226-8B1B-4E37-A9EF-1E8BC326877C}"/>
                  </a:ext>
                </a:extLst>
              </p:cNvPr>
              <p:cNvSpPr/>
              <p:nvPr/>
            </p:nvSpPr>
            <p:spPr>
              <a:xfrm>
                <a:off x="590550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D8BAF829-8C9A-49B2-A4A3-695CC813D94D}"/>
                  </a:ext>
                </a:extLst>
              </p:cNvPr>
              <p:cNvSpPr/>
              <p:nvPr/>
            </p:nvSpPr>
            <p:spPr>
              <a:xfrm>
                <a:off x="643597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8B36A85D-4DB4-4FAD-857D-4CF9CCF5B29C}"/>
                  </a:ext>
                </a:extLst>
              </p:cNvPr>
              <p:cNvSpPr/>
              <p:nvPr/>
            </p:nvSpPr>
            <p:spPr>
              <a:xfrm>
                <a:off x="696644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F8958F53-233B-4353-A259-D0CA11ABEE8B}"/>
                  </a:ext>
                </a:extLst>
              </p:cNvPr>
              <p:cNvSpPr/>
              <p:nvPr/>
            </p:nvSpPr>
            <p:spPr>
              <a:xfrm>
                <a:off x="749691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99FE001F-AC58-44CE-BE5F-CBEB30488C8D}"/>
                  </a:ext>
                </a:extLst>
              </p:cNvPr>
              <p:cNvSpPr/>
              <p:nvPr/>
            </p:nvSpPr>
            <p:spPr>
              <a:xfrm>
                <a:off x="802738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1751CB87-4C1B-41F0-A443-D09C11EE31BA}"/>
                  </a:ext>
                </a:extLst>
              </p:cNvPr>
              <p:cNvSpPr/>
              <p:nvPr/>
            </p:nvSpPr>
            <p:spPr>
              <a:xfrm>
                <a:off x="855785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343A1E88-A31D-4DBF-973B-56C39888B27A}"/>
                </a:ext>
              </a:extLst>
            </p:cNvPr>
            <p:cNvGrpSpPr/>
            <p:nvPr/>
          </p:nvGrpSpPr>
          <p:grpSpPr>
            <a:xfrm>
              <a:off x="4314092" y="6680200"/>
              <a:ext cx="4360991" cy="117231"/>
              <a:chOff x="4314092" y="5791200"/>
              <a:chExt cx="4360991" cy="117231"/>
            </a:xfrm>
            <a:grpFill/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694F80A0-16ED-4FAD-B8FC-576105C81195}"/>
                  </a:ext>
                </a:extLst>
              </p:cNvPr>
              <p:cNvSpPr/>
              <p:nvPr/>
            </p:nvSpPr>
            <p:spPr>
              <a:xfrm>
                <a:off x="431409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3B54F766-72D4-4961-84C1-99733970E97B}"/>
                  </a:ext>
                </a:extLst>
              </p:cNvPr>
              <p:cNvSpPr/>
              <p:nvPr/>
            </p:nvSpPr>
            <p:spPr>
              <a:xfrm>
                <a:off x="484456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63EAF866-4BAC-411B-8E28-7121FED542E7}"/>
                  </a:ext>
                </a:extLst>
              </p:cNvPr>
              <p:cNvSpPr/>
              <p:nvPr/>
            </p:nvSpPr>
            <p:spPr>
              <a:xfrm>
                <a:off x="537503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FBBED330-4E42-4315-A927-9A515D7D582D}"/>
                  </a:ext>
                </a:extLst>
              </p:cNvPr>
              <p:cNvSpPr/>
              <p:nvPr/>
            </p:nvSpPr>
            <p:spPr>
              <a:xfrm>
                <a:off x="590550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66D4AA52-9DFF-4D6A-96B5-42356499C28B}"/>
                  </a:ext>
                </a:extLst>
              </p:cNvPr>
              <p:cNvSpPr/>
              <p:nvPr/>
            </p:nvSpPr>
            <p:spPr>
              <a:xfrm>
                <a:off x="643597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68429C6B-4F0D-43A1-9496-8714A98046BC}"/>
                  </a:ext>
                </a:extLst>
              </p:cNvPr>
              <p:cNvSpPr/>
              <p:nvPr/>
            </p:nvSpPr>
            <p:spPr>
              <a:xfrm>
                <a:off x="696644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A352ED45-9EA8-4AD6-B9A4-03B5BD66300E}"/>
                  </a:ext>
                </a:extLst>
              </p:cNvPr>
              <p:cNvSpPr/>
              <p:nvPr/>
            </p:nvSpPr>
            <p:spPr>
              <a:xfrm>
                <a:off x="749691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1D9E3F38-BD5B-45A9-8FD3-A6B75D8C7FBC}"/>
                  </a:ext>
                </a:extLst>
              </p:cNvPr>
              <p:cNvSpPr/>
              <p:nvPr/>
            </p:nvSpPr>
            <p:spPr>
              <a:xfrm>
                <a:off x="802738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0FE0C2BB-EEA9-4CC9-AC8A-B30CD7D05F69}"/>
                  </a:ext>
                </a:extLst>
              </p:cNvPr>
              <p:cNvSpPr/>
              <p:nvPr/>
            </p:nvSpPr>
            <p:spPr>
              <a:xfrm>
                <a:off x="855785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0E5E1CDD-4A33-49AD-8F21-2F9B6E0E6202}"/>
                </a:ext>
              </a:extLst>
            </p:cNvPr>
            <p:cNvGrpSpPr/>
            <p:nvPr/>
          </p:nvGrpSpPr>
          <p:grpSpPr>
            <a:xfrm>
              <a:off x="4314092" y="7124700"/>
              <a:ext cx="4360991" cy="117231"/>
              <a:chOff x="4314092" y="5791200"/>
              <a:chExt cx="4360991" cy="117231"/>
            </a:xfrm>
            <a:grpFill/>
          </p:grpSpPr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0263D5FE-3AE9-44EF-B6E4-5196BDDE2958}"/>
                  </a:ext>
                </a:extLst>
              </p:cNvPr>
              <p:cNvSpPr/>
              <p:nvPr/>
            </p:nvSpPr>
            <p:spPr>
              <a:xfrm>
                <a:off x="431409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0B893441-0571-4F64-9366-02BDDB6EF3B0}"/>
                  </a:ext>
                </a:extLst>
              </p:cNvPr>
              <p:cNvSpPr/>
              <p:nvPr/>
            </p:nvSpPr>
            <p:spPr>
              <a:xfrm>
                <a:off x="484456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E714B204-8AD0-4E0A-B373-8E8BD28048D4}"/>
                  </a:ext>
                </a:extLst>
              </p:cNvPr>
              <p:cNvSpPr/>
              <p:nvPr/>
            </p:nvSpPr>
            <p:spPr>
              <a:xfrm>
                <a:off x="537503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B2FFF681-FC44-4784-BE02-48DF1E6F5C69}"/>
                  </a:ext>
                </a:extLst>
              </p:cNvPr>
              <p:cNvSpPr/>
              <p:nvPr/>
            </p:nvSpPr>
            <p:spPr>
              <a:xfrm>
                <a:off x="590550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33F67536-4237-4013-B319-C53A66E2C34B}"/>
                  </a:ext>
                </a:extLst>
              </p:cNvPr>
              <p:cNvSpPr/>
              <p:nvPr/>
            </p:nvSpPr>
            <p:spPr>
              <a:xfrm>
                <a:off x="643597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D04CFDB3-256D-4CB5-82B4-23DA6FDDF73B}"/>
                  </a:ext>
                </a:extLst>
              </p:cNvPr>
              <p:cNvSpPr/>
              <p:nvPr/>
            </p:nvSpPr>
            <p:spPr>
              <a:xfrm>
                <a:off x="696644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F4D4883C-5D1E-4B62-9ADE-FD16D3A2AB71}"/>
                  </a:ext>
                </a:extLst>
              </p:cNvPr>
              <p:cNvSpPr/>
              <p:nvPr/>
            </p:nvSpPr>
            <p:spPr>
              <a:xfrm>
                <a:off x="749691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A74B0F49-7094-463E-92D4-BEDC9A51F47B}"/>
                  </a:ext>
                </a:extLst>
              </p:cNvPr>
              <p:cNvSpPr/>
              <p:nvPr/>
            </p:nvSpPr>
            <p:spPr>
              <a:xfrm>
                <a:off x="802738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57E12477-AB57-48F7-B80B-3C748ACBE8AD}"/>
                  </a:ext>
                </a:extLst>
              </p:cNvPr>
              <p:cNvSpPr/>
              <p:nvPr/>
            </p:nvSpPr>
            <p:spPr>
              <a:xfrm>
                <a:off x="855785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E95DB78-C929-4017-A47F-234EF441349D}"/>
                </a:ext>
              </a:extLst>
            </p:cNvPr>
            <p:cNvGrpSpPr/>
            <p:nvPr/>
          </p:nvGrpSpPr>
          <p:grpSpPr>
            <a:xfrm>
              <a:off x="4314092" y="7569200"/>
              <a:ext cx="4360991" cy="117231"/>
              <a:chOff x="4314092" y="5791200"/>
              <a:chExt cx="4360991" cy="117231"/>
            </a:xfrm>
            <a:grpFill/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305BE2A2-2922-4529-80A0-F6F9F6F33E10}"/>
                  </a:ext>
                </a:extLst>
              </p:cNvPr>
              <p:cNvSpPr/>
              <p:nvPr/>
            </p:nvSpPr>
            <p:spPr>
              <a:xfrm>
                <a:off x="431409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F9976558-5520-49BB-BD3F-0AB1F9CACA8C}"/>
                  </a:ext>
                </a:extLst>
              </p:cNvPr>
              <p:cNvSpPr/>
              <p:nvPr/>
            </p:nvSpPr>
            <p:spPr>
              <a:xfrm>
                <a:off x="484456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32E835F8-5957-4293-83CC-3A3FCF560ED0}"/>
                  </a:ext>
                </a:extLst>
              </p:cNvPr>
              <p:cNvSpPr/>
              <p:nvPr/>
            </p:nvSpPr>
            <p:spPr>
              <a:xfrm>
                <a:off x="537503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6E535BF0-BAB8-4CFA-AD0E-522325732CB7}"/>
                  </a:ext>
                </a:extLst>
              </p:cNvPr>
              <p:cNvSpPr/>
              <p:nvPr/>
            </p:nvSpPr>
            <p:spPr>
              <a:xfrm>
                <a:off x="590550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1146FA74-64AB-4BB9-ABB3-8EA909163C73}"/>
                  </a:ext>
                </a:extLst>
              </p:cNvPr>
              <p:cNvSpPr/>
              <p:nvPr/>
            </p:nvSpPr>
            <p:spPr>
              <a:xfrm>
                <a:off x="643597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1A8C464C-729B-4E1B-90BF-04AFC6EA4619}"/>
                  </a:ext>
                </a:extLst>
              </p:cNvPr>
              <p:cNvSpPr/>
              <p:nvPr/>
            </p:nvSpPr>
            <p:spPr>
              <a:xfrm>
                <a:off x="696644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673E5087-EDC6-4FD9-8351-57E6BA87BEF4}"/>
                  </a:ext>
                </a:extLst>
              </p:cNvPr>
              <p:cNvSpPr/>
              <p:nvPr/>
            </p:nvSpPr>
            <p:spPr>
              <a:xfrm>
                <a:off x="749691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05940904-6581-4D8F-AD45-C90037B06257}"/>
                  </a:ext>
                </a:extLst>
              </p:cNvPr>
              <p:cNvSpPr/>
              <p:nvPr/>
            </p:nvSpPr>
            <p:spPr>
              <a:xfrm>
                <a:off x="802738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0F783B13-2133-472E-91D5-76C6F17AE94F}"/>
                  </a:ext>
                </a:extLst>
              </p:cNvPr>
              <p:cNvSpPr/>
              <p:nvPr/>
            </p:nvSpPr>
            <p:spPr>
              <a:xfrm>
                <a:off x="8557852" y="5791200"/>
                <a:ext cx="117231" cy="1172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</p:grpSp>
      </p:grp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FF04EADE-DE86-4C23-BA14-4711C8B986E8}"/>
              </a:ext>
            </a:extLst>
          </p:cNvPr>
          <p:cNvSpPr/>
          <p:nvPr userDrawn="1"/>
        </p:nvSpPr>
        <p:spPr>
          <a:xfrm>
            <a:off x="0" y="5996368"/>
            <a:ext cx="286193" cy="571500"/>
          </a:xfrm>
          <a:custGeom>
            <a:avLst/>
            <a:gdLst>
              <a:gd name="connsiteX0" fmla="*/ 0 w 457200"/>
              <a:gd name="connsiteY0" fmla="*/ 0 h 914400"/>
              <a:gd name="connsiteX1" fmla="*/ 457200 w 457200"/>
              <a:gd name="connsiteY1" fmla="*/ 457200 h 914400"/>
              <a:gd name="connsiteX2" fmla="*/ 0 w 457200"/>
              <a:gd name="connsiteY2" fmla="*/ 914400 h 914400"/>
              <a:gd name="connsiteX3" fmla="*/ 0 w 457200"/>
              <a:gd name="connsiteY3" fmla="*/ 679939 h 914400"/>
              <a:gd name="connsiteX4" fmla="*/ 222739 w 457200"/>
              <a:gd name="connsiteY4" fmla="*/ 457200 h 914400"/>
              <a:gd name="connsiteX5" fmla="*/ 0 w 457200"/>
              <a:gd name="connsiteY5" fmla="*/ 234461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7200" h="914400">
                <a:moveTo>
                  <a:pt x="0" y="0"/>
                </a:moveTo>
                <a:cubicBezTo>
                  <a:pt x="252505" y="0"/>
                  <a:pt x="457200" y="204695"/>
                  <a:pt x="457200" y="457200"/>
                </a:cubicBezTo>
                <a:cubicBezTo>
                  <a:pt x="457200" y="709705"/>
                  <a:pt x="252505" y="914400"/>
                  <a:pt x="0" y="914400"/>
                </a:cubicBezTo>
                <a:lnTo>
                  <a:pt x="0" y="679939"/>
                </a:lnTo>
                <a:cubicBezTo>
                  <a:pt x="123015" y="679939"/>
                  <a:pt x="222739" y="580215"/>
                  <a:pt x="222739" y="457200"/>
                </a:cubicBezTo>
                <a:cubicBezTo>
                  <a:pt x="222739" y="334185"/>
                  <a:pt x="123015" y="234461"/>
                  <a:pt x="0" y="23446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8487FBB2-33D0-4929-A1CE-03C532D9D0D0}"/>
              </a:ext>
            </a:extLst>
          </p:cNvPr>
          <p:cNvSpPr/>
          <p:nvPr userDrawn="1"/>
        </p:nvSpPr>
        <p:spPr>
          <a:xfrm>
            <a:off x="193440" y="5556752"/>
            <a:ext cx="278854" cy="27842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6F29AAA9-BF00-4A26-9365-1A6A29DE51EC}"/>
              </a:ext>
            </a:extLst>
          </p:cNvPr>
          <p:cNvSpPr/>
          <p:nvPr userDrawn="1"/>
        </p:nvSpPr>
        <p:spPr>
          <a:xfrm>
            <a:off x="12052573" y="970969"/>
            <a:ext cx="139426" cy="278423"/>
          </a:xfrm>
          <a:custGeom>
            <a:avLst/>
            <a:gdLst>
              <a:gd name="connsiteX0" fmla="*/ 222736 w 222736"/>
              <a:gd name="connsiteY0" fmla="*/ 0 h 445476"/>
              <a:gd name="connsiteX1" fmla="*/ 222736 w 222736"/>
              <a:gd name="connsiteY1" fmla="*/ 114224 h 445476"/>
              <a:gd name="connsiteX2" fmla="*/ 180500 w 222736"/>
              <a:gd name="connsiteY2" fmla="*/ 122751 h 445476"/>
              <a:gd name="connsiteX3" fmla="*/ 114224 w 222736"/>
              <a:gd name="connsiteY3" fmla="*/ 222738 h 445476"/>
              <a:gd name="connsiteX4" fmla="*/ 180500 w 222736"/>
              <a:gd name="connsiteY4" fmla="*/ 322724 h 445476"/>
              <a:gd name="connsiteX5" fmla="*/ 222736 w 222736"/>
              <a:gd name="connsiteY5" fmla="*/ 331251 h 445476"/>
              <a:gd name="connsiteX6" fmla="*/ 222736 w 222736"/>
              <a:gd name="connsiteY6" fmla="*/ 445476 h 445476"/>
              <a:gd name="connsiteX7" fmla="*/ 136038 w 222736"/>
              <a:gd name="connsiteY7" fmla="*/ 427972 h 445476"/>
              <a:gd name="connsiteX8" fmla="*/ 0 w 222736"/>
              <a:gd name="connsiteY8" fmla="*/ 222738 h 445476"/>
              <a:gd name="connsiteX9" fmla="*/ 136038 w 222736"/>
              <a:gd name="connsiteY9" fmla="*/ 17503 h 445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2736" h="445476">
                <a:moveTo>
                  <a:pt x="222736" y="0"/>
                </a:moveTo>
                <a:lnTo>
                  <a:pt x="222736" y="114224"/>
                </a:lnTo>
                <a:lnTo>
                  <a:pt x="180500" y="122751"/>
                </a:lnTo>
                <a:cubicBezTo>
                  <a:pt x="141552" y="139225"/>
                  <a:pt x="114224" y="177790"/>
                  <a:pt x="114224" y="222738"/>
                </a:cubicBezTo>
                <a:cubicBezTo>
                  <a:pt x="114224" y="267685"/>
                  <a:pt x="141552" y="306251"/>
                  <a:pt x="180500" y="322724"/>
                </a:cubicBezTo>
                <a:lnTo>
                  <a:pt x="222736" y="331251"/>
                </a:lnTo>
                <a:lnTo>
                  <a:pt x="222736" y="445476"/>
                </a:lnTo>
                <a:lnTo>
                  <a:pt x="136038" y="427972"/>
                </a:lnTo>
                <a:cubicBezTo>
                  <a:pt x="56094" y="394159"/>
                  <a:pt x="0" y="314999"/>
                  <a:pt x="0" y="222738"/>
                </a:cubicBezTo>
                <a:cubicBezTo>
                  <a:pt x="0" y="130476"/>
                  <a:pt x="56094" y="51317"/>
                  <a:pt x="136038" y="1750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E422CB2C-ED07-4C26-A331-8B5D8A7555A5}"/>
              </a:ext>
            </a:extLst>
          </p:cNvPr>
          <p:cNvSpPr txBox="1"/>
          <p:nvPr userDrawn="1"/>
        </p:nvSpPr>
        <p:spPr>
          <a:xfrm>
            <a:off x="681572" y="6300846"/>
            <a:ext cx="2897010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25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Série </a:t>
            </a:r>
            <a:r>
              <a:rPr lang="en-US" sz="1125" b="1" dirty="0">
                <a:solidFill>
                  <a:schemeClr val="accent2"/>
                </a:solidFill>
                <a:latin typeface="+mj-lt"/>
              </a:rPr>
              <a:t>/</a:t>
            </a:r>
            <a:r>
              <a:rPr lang="en-US" sz="1125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Criacionismo</a:t>
            </a:r>
            <a:endParaRPr lang="en-US" sz="1125" dirty="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3" name="Imagem 2" descr="Fundo preto com letras brancas&#10;&#10;Descrição gerada automaticamente">
            <a:extLst>
              <a:ext uri="{FF2B5EF4-FFF2-40B4-BE49-F238E27FC236}">
                <a16:creationId xmlns:a16="http://schemas.microsoft.com/office/drawing/2014/main" id="{4C28B481-E07E-4F52-9E9B-14424EB72A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04" t="4493" r="-572" b="-4493"/>
          <a:stretch/>
        </p:blipFill>
        <p:spPr>
          <a:xfrm>
            <a:off x="429851" y="146702"/>
            <a:ext cx="1965769" cy="963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749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  <p:sldLayoutId id="2147483831" r:id="rId12"/>
    <p:sldLayoutId id="2147483832" r:id="rId13"/>
    <p:sldLayoutId id="2147483833" r:id="rId14"/>
    <p:sldLayoutId id="2147483834" r:id="rId15"/>
    <p:sldLayoutId id="2147483835" r:id="rId16"/>
    <p:sldLayoutId id="2147483836" r:id="rId17"/>
    <p:sldLayoutId id="2147483837" r:id="rId18"/>
    <p:sldLayoutId id="2147483838" r:id="rId19"/>
    <p:sldLayoutId id="2147483839" r:id="rId20"/>
    <p:sldLayoutId id="2147483840" r:id="rId21"/>
    <p:sldLayoutId id="2147483841" r:id="rId22"/>
    <p:sldLayoutId id="2147483842" r:id="rId23"/>
    <p:sldLayoutId id="2147483843" r:id="rId24"/>
    <p:sldLayoutId id="2147483844" r:id="rId25"/>
    <p:sldLayoutId id="2147483845" r:id="rId26"/>
    <p:sldLayoutId id="2147483846" r:id="rId27"/>
    <p:sldLayoutId id="2147483847" r:id="rId28"/>
    <p:sldLayoutId id="2147483848" r:id="rId29"/>
    <p:sldLayoutId id="2147483849" r:id="rId30"/>
    <p:sldLayoutId id="2147483850" r:id="rId31"/>
    <p:sldLayoutId id="2147483851" r:id="rId32"/>
    <p:sldLayoutId id="2147483852" r:id="rId33"/>
    <p:sldLayoutId id="2147483853" r:id="rId34"/>
    <p:sldLayoutId id="2147483854" r:id="rId35"/>
    <p:sldLayoutId id="2147483855" r:id="rId36"/>
    <p:sldLayoutId id="2147483856" r:id="rId37"/>
    <p:sldLayoutId id="2147483857" r:id="rId38"/>
    <p:sldLayoutId id="2147483858" r:id="rId39"/>
    <p:sldLayoutId id="2147483859" r:id="rId40"/>
    <p:sldLayoutId id="2147483860" r:id="rId41"/>
    <p:sldLayoutId id="2147483861" r:id="rId42"/>
    <p:sldLayoutId id="2147483862" r:id="rId43"/>
    <p:sldLayoutId id="2147483863" r:id="rId44"/>
    <p:sldLayoutId id="2147483864" r:id="rId45"/>
    <p:sldLayoutId id="2147483865" r:id="rId46"/>
    <p:sldLayoutId id="2147483866" r:id="rId47"/>
    <p:sldLayoutId id="2147483867" r:id="rId48"/>
    <p:sldLayoutId id="2147483868" r:id="rId49"/>
    <p:sldLayoutId id="2147483869" r:id="rId50"/>
    <p:sldLayoutId id="2147483870" r:id="rId51"/>
    <p:sldLayoutId id="2147483871" r:id="rId52"/>
    <p:sldLayoutId id="2147483872" r:id="rId53"/>
    <p:sldLayoutId id="2147483875" r:id="rId54"/>
    <p:sldLayoutId id="2147483876" r:id="rId55"/>
    <p:sldLayoutId id="2147483877" r:id="rId56"/>
  </p:sldLayoutIdLst>
  <p:txStyles>
    <p:titleStyle>
      <a:lvl1pPr algn="l" defTabSz="912971" rtl="0" eaLnBrk="1" latinLnBrk="0" hangingPunct="1">
        <a:lnSpc>
          <a:spcPct val="90000"/>
        </a:lnSpc>
        <a:spcBef>
          <a:spcPct val="0"/>
        </a:spcBef>
        <a:buNone/>
        <a:defRPr sz="43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43" indent="-228243" algn="l" defTabSz="912971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2796" kern="1200">
          <a:solidFill>
            <a:schemeClr val="tx1"/>
          </a:solidFill>
          <a:latin typeface="+mn-lt"/>
          <a:ea typeface="+mn-ea"/>
          <a:cs typeface="+mn-cs"/>
        </a:defRPr>
      </a:lvl1pPr>
      <a:lvl2pPr marL="684729" indent="-228243" algn="l" defTabSz="91297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6" kern="1200">
          <a:solidFill>
            <a:schemeClr val="tx1"/>
          </a:solidFill>
          <a:latin typeface="+mn-lt"/>
          <a:ea typeface="+mn-ea"/>
          <a:cs typeface="+mn-cs"/>
        </a:defRPr>
      </a:lvl2pPr>
      <a:lvl3pPr marL="1141214" indent="-228243" algn="l" defTabSz="91297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7" kern="1200">
          <a:solidFill>
            <a:schemeClr val="tx1"/>
          </a:solidFill>
          <a:latin typeface="+mn-lt"/>
          <a:ea typeface="+mn-ea"/>
          <a:cs typeface="+mn-cs"/>
        </a:defRPr>
      </a:lvl3pPr>
      <a:lvl4pPr marL="1597700" indent="-228243" algn="l" defTabSz="91297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2054186" indent="-228243" algn="l" defTabSz="91297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510671" indent="-228243" algn="l" defTabSz="91297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967157" indent="-228243" algn="l" defTabSz="91297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423643" indent="-228243" algn="l" defTabSz="91297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880128" indent="-228243" algn="l" defTabSz="91297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971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1pPr>
      <a:lvl2pPr marL="456486" algn="l" defTabSz="912971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2pPr>
      <a:lvl3pPr marL="912971" algn="l" defTabSz="912971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3pPr>
      <a:lvl4pPr marL="1369457" algn="l" defTabSz="912971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1825943" algn="l" defTabSz="912971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282428" algn="l" defTabSz="912971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738914" algn="l" defTabSz="912971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195399" algn="l" defTabSz="912971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651885" algn="l" defTabSz="912971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1drv.ms/b/s!AuyF4Dd1PYCZheQJmVSYEhVGugFuZQ?e=EzdhDv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1drv.ms/b/s!AuyF4Dd1PYCZheQKNDLLN9utBl3u6Q?e=JIzUmx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H9YLxG93RZ8" TargetMode="External"/><Relationship Id="rId2" Type="http://schemas.openxmlformats.org/officeDocument/2006/relationships/slideLayout" Target="../slideLayouts/slideLayout13.xml"/><Relationship Id="rId1" Type="http://schemas.openxmlformats.org/officeDocument/2006/relationships/video" Target="https://www.youtube.com/embed/H9YLxG93RZ8?feature=oembed" TargetMode="External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vYSWM3rlnMk" TargetMode="External"/><Relationship Id="rId2" Type="http://schemas.openxmlformats.org/officeDocument/2006/relationships/slideLayout" Target="../slideLayouts/slideLayout13.xml"/><Relationship Id="rId1" Type="http://schemas.openxmlformats.org/officeDocument/2006/relationships/video" Target="https://www.youtube.com/embed/vYSWM3rlnMk?feature=oembed" TargetMode="External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patmos.upeu.edu.pe/uc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39.xml"/><Relationship Id="rId1" Type="http://schemas.openxmlformats.org/officeDocument/2006/relationships/video" Target="https://www.youtube.com/embed/l-spHiyGqfE?feature=oembed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hyperlink" Target="https://www.youtube.com/watch?v=l-spHiyGqfE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hfVRsRfzcY" TargetMode="External"/><Relationship Id="rId2" Type="http://schemas.openxmlformats.org/officeDocument/2006/relationships/slideLayout" Target="../slideLayouts/slideLayout39.xml"/><Relationship Id="rId1" Type="http://schemas.openxmlformats.org/officeDocument/2006/relationships/video" Target="https://www.youtube.com/embed/bhfVRsRfzcY?feature=oembed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hyperlink" Target="https://www.youtube.com/watch?v=ZJR1CJDGbFY" TargetMode="External"/><Relationship Id="rId7" Type="http://schemas.openxmlformats.org/officeDocument/2006/relationships/image" Target="../media/image15.png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39.xml"/><Relationship Id="rId1" Type="http://schemas.openxmlformats.org/officeDocument/2006/relationships/video" Target="https://www.youtube.com/embed/ZJR1CJDGbFY?feature=oembed" TargetMode="Externa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jpe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facebook.com/educacaoadventista/" TargetMode="Externa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2.png"/><Relationship Id="rId7" Type="http://schemas.openxmlformats.org/officeDocument/2006/relationships/image" Target="../media/image1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5.png"/><Relationship Id="rId11" Type="http://schemas.openxmlformats.org/officeDocument/2006/relationships/hyperlink" Target="https://www.facebook.com/EAsudamerica/" TargetMode="External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24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23.png"/><Relationship Id="rId16" Type="http://schemas.openxmlformats.org/officeDocument/2006/relationships/hyperlink" Target="https://www.instagram.com/educacaoadventistabrasil/" TargetMode="Externa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7.png"/><Relationship Id="rId11" Type="http://schemas.openxmlformats.org/officeDocument/2006/relationships/image" Target="../media/image17.png"/><Relationship Id="rId5" Type="http://schemas.openxmlformats.org/officeDocument/2006/relationships/image" Target="../media/image26.png"/><Relationship Id="rId15" Type="http://schemas.openxmlformats.org/officeDocument/2006/relationships/hyperlink" Target="https://www.instagram.com/easudamerica/" TargetMode="External"/><Relationship Id="rId10" Type="http://schemas.openxmlformats.org/officeDocument/2006/relationships/image" Target="../media/image16.png"/><Relationship Id="rId4" Type="http://schemas.openxmlformats.org/officeDocument/2006/relationships/image" Target="../media/image25.png"/><Relationship Id="rId9" Type="http://schemas.openxmlformats.org/officeDocument/2006/relationships/image" Target="../media/image15.png"/><Relationship Id="rId1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9.xml"/><Relationship Id="rId5" Type="http://schemas.openxmlformats.org/officeDocument/2006/relationships/hyperlink" Target="https://www.feliz7play.com/pt/aventuras-em-galapagos/" TargetMode="Externa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Imagem 6" descr="Uma imagem contendo água&#10;&#10;Descrição gerada automaticamente">
            <a:extLst>
              <a:ext uri="{FF2B5EF4-FFF2-40B4-BE49-F238E27FC236}">
                <a16:creationId xmlns:a16="http://schemas.microsoft.com/office/drawing/2014/main" id="{358C39F5-7586-496F-AD49-96A89E0692A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" r="77"/>
          <a:stretch>
            <a:fillRect/>
          </a:stretch>
        </p:blipFill>
        <p:spPr/>
      </p:pic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FD6EA3F0-2C7E-4A9B-8377-42C04426186F}"/>
              </a:ext>
            </a:extLst>
          </p:cNvPr>
          <p:cNvSpPr/>
          <p:nvPr/>
        </p:nvSpPr>
        <p:spPr>
          <a:xfrm>
            <a:off x="9426" y="0"/>
            <a:ext cx="12173149" cy="6858000"/>
          </a:xfrm>
          <a:custGeom>
            <a:avLst/>
            <a:gdLst>
              <a:gd name="connsiteX0" fmla="*/ 0 w 19477038"/>
              <a:gd name="connsiteY0" fmla="*/ 0 h 10972800"/>
              <a:gd name="connsiteX1" fmla="*/ 19477038 w 19477038"/>
              <a:gd name="connsiteY1" fmla="*/ 0 h 10972800"/>
              <a:gd name="connsiteX2" fmla="*/ 19477038 w 19477038"/>
              <a:gd name="connsiteY2" fmla="*/ 10972800 h 10972800"/>
              <a:gd name="connsiteX3" fmla="*/ 0 w 19477038"/>
              <a:gd name="connsiteY3" fmla="*/ 10972800 h 1097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477038" h="10972800">
                <a:moveTo>
                  <a:pt x="0" y="0"/>
                </a:moveTo>
                <a:lnTo>
                  <a:pt x="19477038" y="0"/>
                </a:lnTo>
                <a:lnTo>
                  <a:pt x="19477038" y="10972800"/>
                </a:lnTo>
                <a:lnTo>
                  <a:pt x="0" y="10972800"/>
                </a:lnTo>
                <a:close/>
              </a:path>
            </a:pathLst>
          </a:custGeom>
          <a:gradFill flip="none" rotWithShape="1">
            <a:gsLst>
              <a:gs pos="2000">
                <a:srgbClr val="080220">
                  <a:alpha val="20000"/>
                </a:srgbClr>
              </a:gs>
              <a:gs pos="100000">
                <a:srgbClr val="080220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en-US" sz="1125" dirty="0">
              <a:solidFill>
                <a:prstClr val="white"/>
              </a:solidFill>
              <a:latin typeface="Segoe UI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1F5AC77-71E6-4967-88BC-EA5BCB98A058}"/>
              </a:ext>
            </a:extLst>
          </p:cNvPr>
          <p:cNvGrpSpPr/>
          <p:nvPr/>
        </p:nvGrpSpPr>
        <p:grpSpPr>
          <a:xfrm>
            <a:off x="706666" y="-130702"/>
            <a:ext cx="7119405" cy="7119405"/>
            <a:chOff x="1115584" y="-209123"/>
            <a:chExt cx="11391048" cy="11391048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D03310A3-158D-4198-8C9B-3C35CAFD1804}"/>
                </a:ext>
              </a:extLst>
            </p:cNvPr>
            <p:cNvSpPr/>
            <p:nvPr/>
          </p:nvSpPr>
          <p:spPr>
            <a:xfrm>
              <a:off x="1115584" y="-209123"/>
              <a:ext cx="11391048" cy="11391048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 w="25400">
              <a:solidFill>
                <a:schemeClr val="bg1">
                  <a:alpha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en-US" sz="1125" dirty="0">
                <a:solidFill>
                  <a:prstClr val="white"/>
                </a:solidFill>
                <a:latin typeface="Segoe UI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CB15FA06-1179-4543-BA2D-34C0241FB5B9}"/>
                </a:ext>
              </a:extLst>
            </p:cNvPr>
            <p:cNvSpPr/>
            <p:nvPr/>
          </p:nvSpPr>
          <p:spPr>
            <a:xfrm>
              <a:off x="2001431" y="2229887"/>
              <a:ext cx="143892" cy="1438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en-US" sz="1125" dirty="0">
                <a:solidFill>
                  <a:prstClr val="white"/>
                </a:solidFill>
                <a:latin typeface="Segoe UI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8DB1C32-44D3-41D3-9FE2-CF8EEA3861E2}"/>
              </a:ext>
            </a:extLst>
          </p:cNvPr>
          <p:cNvGrpSpPr/>
          <p:nvPr/>
        </p:nvGrpSpPr>
        <p:grpSpPr>
          <a:xfrm>
            <a:off x="1468013" y="630646"/>
            <a:ext cx="5596710" cy="5596710"/>
            <a:chOff x="2333740" y="1009033"/>
            <a:chExt cx="8954736" cy="8954736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78317A8-8595-4549-B8C0-D94469A08CB4}"/>
                </a:ext>
              </a:extLst>
            </p:cNvPr>
            <p:cNvSpPr/>
            <p:nvPr/>
          </p:nvSpPr>
          <p:spPr>
            <a:xfrm>
              <a:off x="2333740" y="1009033"/>
              <a:ext cx="8954736" cy="8954736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 w="25400"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en-US" sz="1125" dirty="0">
                <a:solidFill>
                  <a:prstClr val="white"/>
                </a:solidFill>
                <a:latin typeface="Segoe UI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894D7CFF-33A7-4782-A433-D2B6DF5873D9}"/>
                </a:ext>
              </a:extLst>
            </p:cNvPr>
            <p:cNvSpPr/>
            <p:nvPr/>
          </p:nvSpPr>
          <p:spPr>
            <a:xfrm>
              <a:off x="9257577" y="1704342"/>
              <a:ext cx="143892" cy="1438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en-US" sz="1125" dirty="0">
                <a:solidFill>
                  <a:prstClr val="white"/>
                </a:solidFill>
                <a:latin typeface="Segoe UI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1A36F1ED-1837-4630-870B-D53DBA3A18DF}"/>
                </a:ext>
              </a:extLst>
            </p:cNvPr>
            <p:cNvSpPr/>
            <p:nvPr/>
          </p:nvSpPr>
          <p:spPr>
            <a:xfrm>
              <a:off x="9046288" y="9256329"/>
              <a:ext cx="143892" cy="1438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en-US" sz="1125" dirty="0">
                <a:solidFill>
                  <a:prstClr val="white"/>
                </a:solidFill>
                <a:latin typeface="Segoe UI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681E1F4-CEDB-4060-BA08-65BA7A0CD66A}"/>
              </a:ext>
            </a:extLst>
          </p:cNvPr>
          <p:cNvGrpSpPr/>
          <p:nvPr/>
        </p:nvGrpSpPr>
        <p:grpSpPr>
          <a:xfrm>
            <a:off x="1942778" y="1285848"/>
            <a:ext cx="4365101" cy="4287694"/>
            <a:chOff x="3257102" y="2056246"/>
            <a:chExt cx="6984161" cy="6860310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8DA9C3B8-4505-4FCF-8B57-7B81A513248D}"/>
                </a:ext>
              </a:extLst>
            </p:cNvPr>
            <p:cNvSpPr/>
            <p:nvPr/>
          </p:nvSpPr>
          <p:spPr>
            <a:xfrm>
              <a:off x="3380953" y="2056246"/>
              <a:ext cx="6860310" cy="686031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 w="25400"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en-US" sz="1125" dirty="0">
                <a:solidFill>
                  <a:prstClr val="white"/>
                </a:solidFill>
                <a:latin typeface="Segoe UI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36B2E601-D304-4AD8-B700-D5CE9F3EAB1C}"/>
                </a:ext>
              </a:extLst>
            </p:cNvPr>
            <p:cNvSpPr/>
            <p:nvPr/>
          </p:nvSpPr>
          <p:spPr>
            <a:xfrm>
              <a:off x="3257102" y="5770878"/>
              <a:ext cx="289696" cy="289696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 w="603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en-US" sz="1125" dirty="0">
                <a:solidFill>
                  <a:prstClr val="white"/>
                </a:solidFill>
                <a:latin typeface="Segoe UI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37648A6-63AC-4A5F-BF33-273E50840A2F}"/>
              </a:ext>
            </a:extLst>
          </p:cNvPr>
          <p:cNvGrpSpPr/>
          <p:nvPr/>
        </p:nvGrpSpPr>
        <p:grpSpPr>
          <a:xfrm>
            <a:off x="2735342" y="1897974"/>
            <a:ext cx="3062054" cy="3062054"/>
            <a:chOff x="4361465" y="3036758"/>
            <a:chExt cx="4899287" cy="4899287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20DFD9D7-84F3-49BF-BEDD-220003715130}"/>
                </a:ext>
              </a:extLst>
            </p:cNvPr>
            <p:cNvSpPr/>
            <p:nvPr/>
          </p:nvSpPr>
          <p:spPr>
            <a:xfrm>
              <a:off x="4361465" y="3036758"/>
              <a:ext cx="4899287" cy="4899287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 w="25400">
              <a:solidFill>
                <a:schemeClr val="bg1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en-US" sz="1125" dirty="0">
                <a:solidFill>
                  <a:prstClr val="white"/>
                </a:solidFill>
                <a:latin typeface="Segoe UI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82025C7-8369-4989-BC4B-8D7B9B64FE88}"/>
                </a:ext>
              </a:extLst>
            </p:cNvPr>
            <p:cNvSpPr/>
            <p:nvPr/>
          </p:nvSpPr>
          <p:spPr>
            <a:xfrm>
              <a:off x="5054276" y="7180266"/>
              <a:ext cx="255250" cy="2552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en-US" sz="1125" dirty="0">
                <a:solidFill>
                  <a:prstClr val="white"/>
                </a:solidFill>
                <a:latin typeface="Segoe UI"/>
              </a:endParaRPr>
            </a:p>
          </p:txBody>
        </p:sp>
      </p:grpSp>
      <p:sp>
        <p:nvSpPr>
          <p:cNvPr id="39" name="TextBox 90">
            <a:extLst>
              <a:ext uri="{FF2B5EF4-FFF2-40B4-BE49-F238E27FC236}">
                <a16:creationId xmlns:a16="http://schemas.microsoft.com/office/drawing/2014/main" id="{C5508FE2-F8A1-4F12-B74B-BE19462F3C48}"/>
              </a:ext>
            </a:extLst>
          </p:cNvPr>
          <p:cNvSpPr txBox="1"/>
          <p:nvPr/>
        </p:nvSpPr>
        <p:spPr>
          <a:xfrm>
            <a:off x="3150385" y="2907558"/>
            <a:ext cx="753799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/>
            <a:r>
              <a:rPr lang="en-US" sz="7500" b="1" dirty="0">
                <a:solidFill>
                  <a:prstClr val="white"/>
                </a:solidFill>
                <a:latin typeface="Ubuntu"/>
              </a:rPr>
              <a:t>SERIE GALÁPAGOS</a:t>
            </a:r>
          </a:p>
        </p:txBody>
      </p:sp>
      <p:sp>
        <p:nvSpPr>
          <p:cNvPr id="40" name="TextBox 90">
            <a:extLst>
              <a:ext uri="{FF2B5EF4-FFF2-40B4-BE49-F238E27FC236}">
                <a16:creationId xmlns:a16="http://schemas.microsoft.com/office/drawing/2014/main" id="{CDA65B5A-952C-4138-A042-486C3D5FF601}"/>
              </a:ext>
            </a:extLst>
          </p:cNvPr>
          <p:cNvSpPr txBox="1"/>
          <p:nvPr/>
        </p:nvSpPr>
        <p:spPr>
          <a:xfrm>
            <a:off x="6023689" y="3898247"/>
            <a:ext cx="4656648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/>
            <a:r>
              <a:rPr lang="pt-BR" sz="1750" dirty="0">
                <a:solidFill>
                  <a:prstClr val="white"/>
                </a:solidFill>
                <a:latin typeface="Raleway" panose="020B0003030101060003" pitchFamily="34" charset="0"/>
              </a:rPr>
              <a:t>Multiplataforma, multidisciplinar, </a:t>
            </a:r>
            <a:r>
              <a:rPr lang="pt-BR" sz="1750" dirty="0" err="1">
                <a:solidFill>
                  <a:prstClr val="white"/>
                </a:solidFill>
                <a:latin typeface="Raleway" panose="020B0003030101060003" pitchFamily="34" charset="0"/>
              </a:rPr>
              <a:t>interactivo</a:t>
            </a:r>
            <a:endParaRPr lang="pt-BR" sz="1750" dirty="0">
              <a:solidFill>
                <a:prstClr val="white"/>
              </a:solidFill>
              <a:latin typeface="Raleway" panose="020B00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8533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21600000">
                                      <p:cBhvr>
                                        <p:cTn id="12" dur="29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-21600000">
                                      <p:cBhvr>
                                        <p:cTn id="20" dur="39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49" presetClass="entr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-21600000">
                                      <p:cBhvr>
                                        <p:cTn id="28" dur="49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Rot by="-21600000">
                                      <p:cBhvr>
                                        <p:cTn id="36" dur="59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39" grpId="0"/>
      <p:bldP spid="4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C1C399D-46A8-42E2-BE78-F62406E221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406" t="11965" r="36485" b="5185"/>
          <a:stretch/>
        </p:blipFill>
        <p:spPr>
          <a:xfrm>
            <a:off x="1228725" y="1362041"/>
            <a:ext cx="5638800" cy="43835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7F15E56D-15AD-4D20-97A1-2F2403219175}"/>
              </a:ext>
            </a:extLst>
          </p:cNvPr>
          <p:cNvSpPr/>
          <p:nvPr/>
        </p:nvSpPr>
        <p:spPr>
          <a:xfrm>
            <a:off x="7803867" y="1617018"/>
            <a:ext cx="32446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>
                <a:solidFill>
                  <a:srgbClr val="10053F"/>
                </a:solidFill>
              </a:rPr>
              <a:t>Proyecto Pedagógico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3C2A6A19-DECD-4B41-AE7B-B8B3E2AEDA23}"/>
              </a:ext>
            </a:extLst>
          </p:cNvPr>
          <p:cNvSpPr/>
          <p:nvPr/>
        </p:nvSpPr>
        <p:spPr>
          <a:xfrm>
            <a:off x="7303014" y="2467840"/>
            <a:ext cx="26613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rgbClr val="10053F"/>
                </a:solidFill>
              </a:rPr>
              <a:t>Revista pedagógica </a:t>
            </a:r>
            <a:r>
              <a:rPr lang="pt-BR" b="1" dirty="0">
                <a:solidFill>
                  <a:srgbClr val="10053F"/>
                </a:solidFill>
              </a:rPr>
              <a:t>POR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FD7D8C9C-D5F4-4CB1-9F3B-803FFE53FD88}"/>
              </a:ext>
            </a:extLst>
          </p:cNvPr>
          <p:cNvSpPr/>
          <p:nvPr/>
        </p:nvSpPr>
        <p:spPr>
          <a:xfrm>
            <a:off x="7303014" y="2909680"/>
            <a:ext cx="40243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dirty="0">
                <a:hlinkClick r:id="rId3"/>
              </a:rPr>
              <a:t>https://1drv.ms/b/s!AuyF4Dd1PYCZheQJmVSYEhVGugFuZQ?e=EzdhDv</a:t>
            </a:r>
            <a:endParaRPr lang="pt-BR" sz="1600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4DD17298-15C8-4215-9E2F-017DBFE99C0F}"/>
              </a:ext>
            </a:extLst>
          </p:cNvPr>
          <p:cNvSpPr/>
          <p:nvPr/>
        </p:nvSpPr>
        <p:spPr>
          <a:xfrm>
            <a:off x="7303014" y="4017676"/>
            <a:ext cx="38983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dirty="0">
                <a:hlinkClick r:id="rId4"/>
              </a:rPr>
              <a:t>https://1drv.ms/b/s!AuyF4Dd1PYCZheQKNDLLN9utBl3u6Q?e=JIzUmx</a:t>
            </a:r>
            <a:endParaRPr lang="pt-BR" sz="1600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302A9DE2-3B9D-44E3-AC50-F04FCF1EA06C}"/>
              </a:ext>
            </a:extLst>
          </p:cNvPr>
          <p:cNvSpPr/>
          <p:nvPr/>
        </p:nvSpPr>
        <p:spPr>
          <a:xfrm>
            <a:off x="7303014" y="3668169"/>
            <a:ext cx="26132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rgbClr val="10053F"/>
                </a:solidFill>
              </a:rPr>
              <a:t>Revista pedagógica </a:t>
            </a:r>
            <a:r>
              <a:rPr lang="pt-BR" b="1" dirty="0">
                <a:solidFill>
                  <a:srgbClr val="10053F"/>
                </a:solidFill>
              </a:rPr>
              <a:t>ESP</a:t>
            </a:r>
          </a:p>
        </p:txBody>
      </p:sp>
    </p:spTree>
    <p:extLst>
      <p:ext uri="{BB962C8B-B14F-4D97-AF65-F5344CB8AC3E}">
        <p14:creationId xmlns:p14="http://schemas.microsoft.com/office/powerpoint/2010/main" val="5394845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7F15E56D-15AD-4D20-97A1-2F2403219175}"/>
              </a:ext>
            </a:extLst>
          </p:cNvPr>
          <p:cNvSpPr/>
          <p:nvPr/>
        </p:nvSpPr>
        <p:spPr>
          <a:xfrm>
            <a:off x="4003392" y="801565"/>
            <a:ext cx="32446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>
                <a:solidFill>
                  <a:srgbClr val="10053F"/>
                </a:solidFill>
              </a:rPr>
              <a:t>Proyecto Pedagógico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3C2A6A19-DECD-4B41-AE7B-B8B3E2AEDA23}"/>
              </a:ext>
            </a:extLst>
          </p:cNvPr>
          <p:cNvSpPr/>
          <p:nvPr/>
        </p:nvSpPr>
        <p:spPr>
          <a:xfrm>
            <a:off x="4038806" y="5337596"/>
            <a:ext cx="13660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rgbClr val="10053F"/>
                </a:solidFill>
              </a:rPr>
              <a:t>Video </a:t>
            </a:r>
            <a:r>
              <a:rPr lang="pt-BR" b="1" dirty="0">
                <a:solidFill>
                  <a:srgbClr val="10053F"/>
                </a:solidFill>
              </a:rPr>
              <a:t>POR: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FD7D8C9C-D5F4-4CB1-9F3B-803FFE53FD88}"/>
              </a:ext>
            </a:extLst>
          </p:cNvPr>
          <p:cNvSpPr/>
          <p:nvPr/>
        </p:nvSpPr>
        <p:spPr>
          <a:xfrm>
            <a:off x="4038806" y="5779436"/>
            <a:ext cx="40243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dirty="0">
                <a:hlinkClick r:id="rId3"/>
              </a:rPr>
              <a:t>https://youtu.be/H9YLxG93RZ8</a:t>
            </a:r>
            <a:endParaRPr lang="pt-BR" sz="1600" dirty="0"/>
          </a:p>
          <a:p>
            <a:endParaRPr lang="pt-BR" sz="1600" dirty="0"/>
          </a:p>
        </p:txBody>
      </p:sp>
      <p:pic>
        <p:nvPicPr>
          <p:cNvPr id="2" name="Mídia Online 1" title="Chamada - Aventuras em Galￃﾡpagos">
            <a:hlinkClick r:id="" action="ppaction://media"/>
            <a:extLst>
              <a:ext uri="{FF2B5EF4-FFF2-40B4-BE49-F238E27FC236}">
                <a16:creationId xmlns:a16="http://schemas.microsoft.com/office/drawing/2014/main" id="{CF2EF341-C082-45BB-9052-00B14BB627F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038806" y="1335738"/>
            <a:ext cx="6773986" cy="3810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297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7F15E56D-15AD-4D20-97A1-2F2403219175}"/>
              </a:ext>
            </a:extLst>
          </p:cNvPr>
          <p:cNvSpPr/>
          <p:nvPr/>
        </p:nvSpPr>
        <p:spPr>
          <a:xfrm>
            <a:off x="4003392" y="801565"/>
            <a:ext cx="32446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>
                <a:solidFill>
                  <a:srgbClr val="10053F"/>
                </a:solidFill>
              </a:rPr>
              <a:t>Proyecto Pedagógico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3C2A6A19-DECD-4B41-AE7B-B8B3E2AEDA23}"/>
              </a:ext>
            </a:extLst>
          </p:cNvPr>
          <p:cNvSpPr/>
          <p:nvPr/>
        </p:nvSpPr>
        <p:spPr>
          <a:xfrm>
            <a:off x="4038806" y="5337596"/>
            <a:ext cx="12939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>
                <a:solidFill>
                  <a:srgbClr val="10053F"/>
                </a:solidFill>
              </a:rPr>
              <a:t>Video </a:t>
            </a:r>
            <a:r>
              <a:rPr lang="pt-BR" b="1">
                <a:solidFill>
                  <a:srgbClr val="10053F"/>
                </a:solidFill>
              </a:rPr>
              <a:t>ESP:</a:t>
            </a:r>
            <a:endParaRPr lang="pt-BR" b="1" dirty="0">
              <a:solidFill>
                <a:srgbClr val="10053F"/>
              </a:solidFill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FD7D8C9C-D5F4-4CB1-9F3B-803FFE53FD88}"/>
              </a:ext>
            </a:extLst>
          </p:cNvPr>
          <p:cNvSpPr/>
          <p:nvPr/>
        </p:nvSpPr>
        <p:spPr>
          <a:xfrm>
            <a:off x="4038806" y="5779436"/>
            <a:ext cx="40243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>
                <a:hlinkClick r:id="rId3"/>
              </a:rPr>
              <a:t>https://youtu.be/vYSWM3rlnMk</a:t>
            </a:r>
            <a:endParaRPr lang="pt-BR" sz="1600"/>
          </a:p>
          <a:p>
            <a:endParaRPr lang="pt-BR" sz="1600" dirty="0"/>
          </a:p>
        </p:txBody>
      </p:sp>
      <p:pic>
        <p:nvPicPr>
          <p:cNvPr id="7" name="Mídia Online 2" title="LLamada - Aventuras en Galￃﾡpagos">
            <a:hlinkClick r:id="" action="ppaction://media"/>
            <a:extLst>
              <a:ext uri="{FF2B5EF4-FFF2-40B4-BE49-F238E27FC236}">
                <a16:creationId xmlns:a16="http://schemas.microsoft.com/office/drawing/2014/main" id="{407BF0A6-540F-4612-991A-CFC7E231FAF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053315" y="1401126"/>
            <a:ext cx="6753019" cy="379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626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Computador aberto em tela preta&#10;&#10;Descrição gerada automaticamente">
            <a:extLst>
              <a:ext uri="{FF2B5EF4-FFF2-40B4-BE49-F238E27FC236}">
                <a16:creationId xmlns:a16="http://schemas.microsoft.com/office/drawing/2014/main" id="{055D0487-8D6D-4AF2-A2C6-722F698418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78" y="1257300"/>
            <a:ext cx="7026722" cy="5262219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A915D075-C467-4602-ABBE-1B8B6BC595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4" t="323" r="63113" b="-323"/>
          <a:stretch/>
        </p:blipFill>
        <p:spPr>
          <a:xfrm>
            <a:off x="1620613" y="1425817"/>
            <a:ext cx="5304079" cy="3346208"/>
          </a:xfrm>
          <a:prstGeom prst="rect">
            <a:avLst/>
          </a:prstGeom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3D7958A0-F986-4AA5-A9E4-9AC55A5776A2}"/>
              </a:ext>
            </a:extLst>
          </p:cNvPr>
          <p:cNvSpPr/>
          <p:nvPr/>
        </p:nvSpPr>
        <p:spPr>
          <a:xfrm>
            <a:off x="7781933" y="2066310"/>
            <a:ext cx="37610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>
                <a:solidFill>
                  <a:srgbClr val="10053F"/>
                </a:solidFill>
              </a:rPr>
              <a:t>Aventuras en Galápagos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DE95AF88-90B9-4FD5-B792-746407AE6D5C}"/>
              </a:ext>
            </a:extLst>
          </p:cNvPr>
          <p:cNvSpPr/>
          <p:nvPr/>
        </p:nvSpPr>
        <p:spPr>
          <a:xfrm>
            <a:off x="7809160" y="2527975"/>
            <a:ext cx="36263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10053F"/>
                </a:solidFill>
              </a:rPr>
              <a:t>Todos los materiais del proyecto </a:t>
            </a:r>
            <a:r>
              <a:rPr lang="es-PE" dirty="0">
                <a:solidFill>
                  <a:srgbClr val="10053F"/>
                </a:solidFill>
              </a:rPr>
              <a:t>están</a:t>
            </a:r>
            <a:r>
              <a:rPr lang="pt-BR" dirty="0">
                <a:solidFill>
                  <a:srgbClr val="10053F"/>
                </a:solidFill>
              </a:rPr>
              <a:t> disponibles em el formato MOOC.</a:t>
            </a:r>
            <a:endParaRPr lang="en-US" b="1" dirty="0">
              <a:solidFill>
                <a:srgbClr val="10053F"/>
              </a:solidFill>
            </a:endParaRPr>
          </a:p>
          <a:p>
            <a:r>
              <a:rPr lang="en-US" b="1" dirty="0">
                <a:solidFill>
                  <a:srgbClr val="10053F"/>
                </a:solidFill>
              </a:rPr>
              <a:t>Universidad Corporativa</a:t>
            </a:r>
            <a:endParaRPr lang="pt-BR" b="1" dirty="0">
              <a:solidFill>
                <a:srgbClr val="10053F"/>
              </a:solidFill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F8237683-D8AE-4A15-AF60-6572FD1F69DE}"/>
              </a:ext>
            </a:extLst>
          </p:cNvPr>
          <p:cNvSpPr/>
          <p:nvPr/>
        </p:nvSpPr>
        <p:spPr>
          <a:xfrm>
            <a:off x="7809160" y="3728304"/>
            <a:ext cx="33299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10053F"/>
                </a:solidFill>
              </a:rPr>
              <a:t>Sitio web:</a:t>
            </a:r>
          </a:p>
          <a:p>
            <a:r>
              <a:rPr lang="pt-BR" dirty="0">
                <a:hlinkClick r:id="rId4"/>
              </a:rPr>
              <a:t>https://patmos.upeu.edu.pe/uc</a:t>
            </a:r>
            <a:endParaRPr lang="pt-BR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DD9E85EB-6201-471D-B2BB-9422F3B3375D}"/>
              </a:ext>
            </a:extLst>
          </p:cNvPr>
          <p:cNvSpPr/>
          <p:nvPr/>
        </p:nvSpPr>
        <p:spPr>
          <a:xfrm>
            <a:off x="7809160" y="4374635"/>
            <a:ext cx="33922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10053F"/>
                </a:solidFill>
              </a:rPr>
              <a:t>Whatsapp:</a:t>
            </a:r>
            <a:r>
              <a:rPr lang="en-US" b="1" dirty="0">
                <a:solidFill>
                  <a:srgbClr val="3B80F1"/>
                </a:solidFill>
              </a:rPr>
              <a:t>+55 6198259-0200</a:t>
            </a:r>
          </a:p>
        </p:txBody>
      </p:sp>
    </p:spTree>
    <p:extLst>
      <p:ext uri="{BB962C8B-B14F-4D97-AF65-F5344CB8AC3E}">
        <p14:creationId xmlns:p14="http://schemas.microsoft.com/office/powerpoint/2010/main" val="9486030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Espaço Reservado para Imagem 18" descr="Uma imagem contendo réptil, animal, chão, céu&#10;&#10;Descrição gerada automaticamente">
            <a:extLst>
              <a:ext uri="{FF2B5EF4-FFF2-40B4-BE49-F238E27FC236}">
                <a16:creationId xmlns:a16="http://schemas.microsoft.com/office/drawing/2014/main" id="{874CA9BD-168D-4249-BA82-DA171EB91DC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r="18750"/>
          <a:stretch>
            <a:fillRect/>
          </a:stretch>
        </p:blipFill>
        <p:spPr/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919D9DE-DB20-4CDB-B06C-38C83C20EF1B}"/>
              </a:ext>
            </a:extLst>
          </p:cNvPr>
          <p:cNvSpPr txBox="1"/>
          <p:nvPr/>
        </p:nvSpPr>
        <p:spPr>
          <a:xfrm>
            <a:off x="2677628" y="899227"/>
            <a:ext cx="6836745" cy="574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5750">
              <a:lnSpc>
                <a:spcPct val="110000"/>
              </a:lnSpc>
            </a:pPr>
            <a:r>
              <a:rPr lang="en-US" sz="3000" b="1" dirty="0">
                <a:solidFill>
                  <a:prstClr val="black">
                    <a:lumMod val="75000"/>
                    <a:lumOff val="25000"/>
                  </a:prstClr>
                </a:solidFill>
                <a:latin typeface="Ubuntu"/>
              </a:rPr>
              <a:t>Série Galápagos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52F1D5C-74E6-40F4-8563-B3E3658AF8C2}"/>
              </a:ext>
            </a:extLst>
          </p:cNvPr>
          <p:cNvSpPr/>
          <p:nvPr/>
        </p:nvSpPr>
        <p:spPr>
          <a:xfrm>
            <a:off x="4810444" y="601579"/>
            <a:ext cx="2526124" cy="25567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r>
              <a:rPr lang="en-US" sz="1125" dirty="0">
                <a:solidFill>
                  <a:prstClr val="white"/>
                </a:solidFill>
                <a:latin typeface="Ubuntu"/>
              </a:rPr>
              <a:t>CONTEÚDO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4271F52-6400-46A9-B1FF-3F3C1DF7DC7E}"/>
              </a:ext>
            </a:extLst>
          </p:cNvPr>
          <p:cNvGrpSpPr/>
          <p:nvPr/>
        </p:nvGrpSpPr>
        <p:grpSpPr>
          <a:xfrm>
            <a:off x="3827772" y="2024283"/>
            <a:ext cx="883402" cy="883402"/>
            <a:chOff x="6109353" y="3238853"/>
            <a:chExt cx="1413443" cy="1413443"/>
          </a:xfrm>
        </p:grpSpPr>
        <p:sp>
          <p:nvSpPr>
            <p:cNvPr id="4" name="Teardrop 3">
              <a:extLst>
                <a:ext uri="{FF2B5EF4-FFF2-40B4-BE49-F238E27FC236}">
                  <a16:creationId xmlns:a16="http://schemas.microsoft.com/office/drawing/2014/main" id="{84259E03-8242-4585-95E7-5905029AE1E6}"/>
                </a:ext>
              </a:extLst>
            </p:cNvPr>
            <p:cNvSpPr/>
            <p:nvPr/>
          </p:nvSpPr>
          <p:spPr>
            <a:xfrm rot="9900000" flipH="1">
              <a:off x="6109353" y="3238853"/>
              <a:ext cx="1413443" cy="1413443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en-US" sz="688">
                <a:solidFill>
                  <a:prstClr val="white"/>
                </a:solidFill>
                <a:latin typeface="Segoe UI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ED36D81-9099-4A1B-A87C-D10155310FB4}"/>
                </a:ext>
              </a:extLst>
            </p:cNvPr>
            <p:cNvSpPr txBox="1"/>
            <p:nvPr/>
          </p:nvSpPr>
          <p:spPr>
            <a:xfrm>
              <a:off x="6169351" y="3611379"/>
              <a:ext cx="1293446" cy="7632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285750"/>
              <a:r>
                <a:rPr lang="en-US" sz="2500" b="1" dirty="0">
                  <a:solidFill>
                    <a:prstClr val="white"/>
                  </a:solidFill>
                  <a:latin typeface="Ubuntu"/>
                </a:rPr>
                <a:t>03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334CDFE-8CCB-412A-AA54-2CA71AEC00BF}"/>
              </a:ext>
            </a:extLst>
          </p:cNvPr>
          <p:cNvGrpSpPr/>
          <p:nvPr/>
        </p:nvGrpSpPr>
        <p:grpSpPr>
          <a:xfrm>
            <a:off x="7502132" y="2024282"/>
            <a:ext cx="883402" cy="883402"/>
            <a:chOff x="11988329" y="3238851"/>
            <a:chExt cx="1413443" cy="1413443"/>
          </a:xfrm>
        </p:grpSpPr>
        <p:sp>
          <p:nvSpPr>
            <p:cNvPr id="7" name="Teardrop 6">
              <a:extLst>
                <a:ext uri="{FF2B5EF4-FFF2-40B4-BE49-F238E27FC236}">
                  <a16:creationId xmlns:a16="http://schemas.microsoft.com/office/drawing/2014/main" id="{F8C4E9EA-347A-4D37-94C0-1E83EC24E20A}"/>
                </a:ext>
              </a:extLst>
            </p:cNvPr>
            <p:cNvSpPr/>
            <p:nvPr/>
          </p:nvSpPr>
          <p:spPr>
            <a:xfrm rot="10800000">
              <a:off x="11988329" y="3238851"/>
              <a:ext cx="1413443" cy="1413443"/>
            </a:xfrm>
            <a:prstGeom prst="teardrop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en-US" sz="688">
                <a:solidFill>
                  <a:prstClr val="white"/>
                </a:solidFill>
                <a:latin typeface="Segoe UI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3CBF657-3E73-4A82-9ECD-9B6838105BBC}"/>
                </a:ext>
              </a:extLst>
            </p:cNvPr>
            <p:cNvSpPr txBox="1"/>
            <p:nvPr/>
          </p:nvSpPr>
          <p:spPr>
            <a:xfrm>
              <a:off x="12044315" y="3611381"/>
              <a:ext cx="1293446" cy="7632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285750"/>
              <a:r>
                <a:rPr lang="en-US" sz="2500" b="1" dirty="0">
                  <a:solidFill>
                    <a:prstClr val="white"/>
                  </a:solidFill>
                  <a:latin typeface="Ubuntu"/>
                </a:rPr>
                <a:t>04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52E67E2-084F-455F-8228-6545852023EA}"/>
              </a:ext>
            </a:extLst>
          </p:cNvPr>
          <p:cNvGrpSpPr/>
          <p:nvPr/>
        </p:nvGrpSpPr>
        <p:grpSpPr>
          <a:xfrm>
            <a:off x="3827772" y="4780948"/>
            <a:ext cx="883402" cy="883402"/>
            <a:chOff x="6109353" y="7649517"/>
            <a:chExt cx="1413443" cy="1413443"/>
          </a:xfrm>
        </p:grpSpPr>
        <p:sp>
          <p:nvSpPr>
            <p:cNvPr id="6" name="Teardrop 5">
              <a:extLst>
                <a:ext uri="{FF2B5EF4-FFF2-40B4-BE49-F238E27FC236}">
                  <a16:creationId xmlns:a16="http://schemas.microsoft.com/office/drawing/2014/main" id="{E7EE46C2-D668-49B7-A9A8-C5E2C8847B6E}"/>
                </a:ext>
              </a:extLst>
            </p:cNvPr>
            <p:cNvSpPr/>
            <p:nvPr/>
          </p:nvSpPr>
          <p:spPr>
            <a:xfrm rot="5400000" flipH="1">
              <a:off x="6109353" y="7649517"/>
              <a:ext cx="1413443" cy="1413443"/>
            </a:xfrm>
            <a:prstGeom prst="teardrop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en-US" sz="688">
                <a:solidFill>
                  <a:prstClr val="white"/>
                </a:solidFill>
                <a:latin typeface="Segoe UI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23E3382-11C4-4204-9D1A-2E4CBF2B7430}"/>
                </a:ext>
              </a:extLst>
            </p:cNvPr>
            <p:cNvSpPr txBox="1"/>
            <p:nvPr/>
          </p:nvSpPr>
          <p:spPr>
            <a:xfrm>
              <a:off x="6169351" y="7981898"/>
              <a:ext cx="1293446" cy="7632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285750"/>
              <a:r>
                <a:rPr lang="en-US" sz="2500" b="1" dirty="0">
                  <a:solidFill>
                    <a:prstClr val="white"/>
                  </a:solidFill>
                  <a:latin typeface="Ubuntu"/>
                </a:rPr>
                <a:t>01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0CF2FE4-969D-4AA1-9D53-699E4172B81F}"/>
              </a:ext>
            </a:extLst>
          </p:cNvPr>
          <p:cNvGrpSpPr/>
          <p:nvPr/>
        </p:nvGrpSpPr>
        <p:grpSpPr>
          <a:xfrm>
            <a:off x="7502132" y="4780948"/>
            <a:ext cx="883402" cy="883402"/>
            <a:chOff x="11988329" y="7649516"/>
            <a:chExt cx="1413443" cy="1413443"/>
          </a:xfrm>
        </p:grpSpPr>
        <p:sp>
          <p:nvSpPr>
            <p:cNvPr id="9" name="Teardrop 8">
              <a:extLst>
                <a:ext uri="{FF2B5EF4-FFF2-40B4-BE49-F238E27FC236}">
                  <a16:creationId xmlns:a16="http://schemas.microsoft.com/office/drawing/2014/main" id="{FE0196DB-6E05-495A-AC60-7A1C77D11DD0}"/>
                </a:ext>
              </a:extLst>
            </p:cNvPr>
            <p:cNvSpPr/>
            <p:nvPr/>
          </p:nvSpPr>
          <p:spPr>
            <a:xfrm rot="15300000">
              <a:off x="11988329" y="7649516"/>
              <a:ext cx="1413443" cy="1413443"/>
            </a:xfrm>
            <a:prstGeom prst="teardrop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en-US" sz="688">
                <a:solidFill>
                  <a:prstClr val="white"/>
                </a:solidFill>
                <a:latin typeface="Segoe UI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421E4FF-F9EF-40E8-B429-8CB00C6A9C3E}"/>
                </a:ext>
              </a:extLst>
            </p:cNvPr>
            <p:cNvSpPr txBox="1"/>
            <p:nvPr/>
          </p:nvSpPr>
          <p:spPr>
            <a:xfrm>
              <a:off x="12044315" y="7981897"/>
              <a:ext cx="1293446" cy="7632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285750"/>
              <a:r>
                <a:rPr lang="en-US" sz="2500" b="1" dirty="0">
                  <a:solidFill>
                    <a:prstClr val="white"/>
                  </a:solidFill>
                  <a:latin typeface="Ubuntu"/>
                </a:rPr>
                <a:t>06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1FF53B0-F4DC-4C33-B4C9-172EA3D1F411}"/>
              </a:ext>
            </a:extLst>
          </p:cNvPr>
          <p:cNvGrpSpPr/>
          <p:nvPr/>
        </p:nvGrpSpPr>
        <p:grpSpPr>
          <a:xfrm>
            <a:off x="3446269" y="3406195"/>
            <a:ext cx="883402" cy="883402"/>
            <a:chOff x="5498949" y="5449912"/>
            <a:chExt cx="1413443" cy="1413443"/>
          </a:xfrm>
        </p:grpSpPr>
        <p:sp>
          <p:nvSpPr>
            <p:cNvPr id="5" name="Teardrop 4">
              <a:extLst>
                <a:ext uri="{FF2B5EF4-FFF2-40B4-BE49-F238E27FC236}">
                  <a16:creationId xmlns:a16="http://schemas.microsoft.com/office/drawing/2014/main" id="{8B8574C3-F98E-41E5-A774-9290B07359FB}"/>
                </a:ext>
              </a:extLst>
            </p:cNvPr>
            <p:cNvSpPr/>
            <p:nvPr/>
          </p:nvSpPr>
          <p:spPr>
            <a:xfrm rot="8100000" flipH="1">
              <a:off x="5498949" y="5449912"/>
              <a:ext cx="1413443" cy="1413443"/>
            </a:xfrm>
            <a:prstGeom prst="teardrop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en-US" sz="688">
                <a:solidFill>
                  <a:prstClr val="white"/>
                </a:solidFill>
                <a:latin typeface="Segoe UI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966F4A5-BF4A-448F-A93D-4520406AD1E5}"/>
                </a:ext>
              </a:extLst>
            </p:cNvPr>
            <p:cNvSpPr txBox="1"/>
            <p:nvPr/>
          </p:nvSpPr>
          <p:spPr>
            <a:xfrm>
              <a:off x="5599472" y="5802688"/>
              <a:ext cx="1293446" cy="7632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285750"/>
              <a:r>
                <a:rPr lang="en-US" sz="2500" b="1" dirty="0">
                  <a:solidFill>
                    <a:prstClr val="white"/>
                  </a:solidFill>
                  <a:latin typeface="Ubuntu"/>
                </a:rPr>
                <a:t>02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3FFC13F-E95F-4007-A89E-6A44D8BBD79C}"/>
              </a:ext>
            </a:extLst>
          </p:cNvPr>
          <p:cNvGrpSpPr/>
          <p:nvPr/>
        </p:nvGrpSpPr>
        <p:grpSpPr>
          <a:xfrm>
            <a:off x="7862330" y="3406194"/>
            <a:ext cx="883402" cy="883402"/>
            <a:chOff x="12564646" y="5449910"/>
            <a:chExt cx="1413443" cy="1413443"/>
          </a:xfrm>
        </p:grpSpPr>
        <p:sp>
          <p:nvSpPr>
            <p:cNvPr id="8" name="Teardrop 7">
              <a:extLst>
                <a:ext uri="{FF2B5EF4-FFF2-40B4-BE49-F238E27FC236}">
                  <a16:creationId xmlns:a16="http://schemas.microsoft.com/office/drawing/2014/main" id="{BC210D4E-7E5C-48ED-A52C-10ADD371BAA6}"/>
                </a:ext>
              </a:extLst>
            </p:cNvPr>
            <p:cNvSpPr/>
            <p:nvPr/>
          </p:nvSpPr>
          <p:spPr>
            <a:xfrm rot="13500000">
              <a:off x="12564646" y="5449910"/>
              <a:ext cx="1413443" cy="1413443"/>
            </a:xfrm>
            <a:prstGeom prst="teardrop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en-US" sz="688">
                <a:solidFill>
                  <a:prstClr val="white"/>
                </a:solidFill>
                <a:latin typeface="Segoe UI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C4467C0-853E-442F-9A98-FEC047395F8D}"/>
                </a:ext>
              </a:extLst>
            </p:cNvPr>
            <p:cNvSpPr txBox="1"/>
            <p:nvPr/>
          </p:nvSpPr>
          <p:spPr>
            <a:xfrm>
              <a:off x="12584121" y="5802688"/>
              <a:ext cx="1293446" cy="7632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285750"/>
              <a:r>
                <a:rPr lang="en-US" sz="2500" b="1" dirty="0">
                  <a:solidFill>
                    <a:prstClr val="white"/>
                  </a:solidFill>
                  <a:latin typeface="Ubuntu"/>
                </a:rPr>
                <a:t>05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CF57347-9A51-4C22-A845-1B70271D05EA}"/>
              </a:ext>
            </a:extLst>
          </p:cNvPr>
          <p:cNvGrpSpPr/>
          <p:nvPr/>
        </p:nvGrpSpPr>
        <p:grpSpPr>
          <a:xfrm>
            <a:off x="8605438" y="1847315"/>
            <a:ext cx="2624769" cy="989330"/>
            <a:chOff x="13769281" y="3195424"/>
            <a:chExt cx="4199631" cy="1582926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93B0C42-E492-4309-B38D-449D7EF8B50B}"/>
                </a:ext>
              </a:extLst>
            </p:cNvPr>
            <p:cNvSpPr txBox="1"/>
            <p:nvPr/>
          </p:nvSpPr>
          <p:spPr>
            <a:xfrm>
              <a:off x="13769281" y="3696208"/>
              <a:ext cx="4199631" cy="1082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285750">
                <a:lnSpc>
                  <a:spcPct val="130000"/>
                </a:lnSpc>
                <a:spcBef>
                  <a:spcPts val="750"/>
                </a:spcBef>
              </a:pPr>
              <a:r>
                <a:rPr lang="pt-BR" sz="1000" dirty="0">
                  <a:solidFill>
                    <a:prstClr val="white">
                      <a:lumMod val="65000"/>
                    </a:prstClr>
                  </a:solidFill>
                  <a:latin typeface="Segoe UI"/>
                </a:rPr>
                <a:t>Desafiador y emocionante </a:t>
              </a:r>
              <a:r>
                <a:rPr lang="pt-BR" sz="1000" dirty="0" err="1">
                  <a:solidFill>
                    <a:prstClr val="white">
                      <a:lumMod val="65000"/>
                    </a:prstClr>
                  </a:solidFill>
                  <a:latin typeface="Segoe UI"/>
                </a:rPr>
                <a:t>juego</a:t>
              </a:r>
              <a:r>
                <a:rPr lang="pt-BR" sz="1000" dirty="0">
                  <a:solidFill>
                    <a:prstClr val="white">
                      <a:lumMod val="65000"/>
                    </a:prstClr>
                  </a:solidFill>
                  <a:latin typeface="Segoe UI"/>
                </a:rPr>
                <a:t> dentro de la </a:t>
              </a:r>
              <a:r>
                <a:rPr lang="pt-BR" sz="1000" dirty="0" err="1">
                  <a:solidFill>
                    <a:prstClr val="white">
                      <a:lumMod val="65000"/>
                    </a:prstClr>
                  </a:solidFill>
                  <a:latin typeface="Segoe UI"/>
                </a:rPr>
                <a:t>pelicula</a:t>
              </a:r>
              <a:r>
                <a:rPr lang="pt-BR" sz="1000" dirty="0">
                  <a:solidFill>
                    <a:prstClr val="white">
                      <a:lumMod val="65000"/>
                    </a:prstClr>
                  </a:solidFill>
                  <a:latin typeface="Segoe UI"/>
                </a:rPr>
                <a:t> con pistas para decifrar un enigma sobre la temática de los </a:t>
              </a:r>
              <a:r>
                <a:rPr lang="pt-BR" sz="1000" dirty="0" err="1">
                  <a:solidFill>
                    <a:prstClr val="white">
                      <a:lumMod val="65000"/>
                    </a:prstClr>
                  </a:solidFill>
                  <a:latin typeface="Segoe UI"/>
                </a:rPr>
                <a:t>origenes</a:t>
              </a:r>
              <a:r>
                <a:rPr lang="pt-BR" sz="1000" dirty="0">
                  <a:solidFill>
                    <a:prstClr val="white">
                      <a:lumMod val="65000"/>
                    </a:prstClr>
                  </a:solidFill>
                  <a:latin typeface="Segoe UI"/>
                </a:rPr>
                <a:t>.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B5E7BF2-C8CC-4A43-BADD-683DD8170DEC}"/>
                </a:ext>
              </a:extLst>
            </p:cNvPr>
            <p:cNvSpPr txBox="1"/>
            <p:nvPr/>
          </p:nvSpPr>
          <p:spPr>
            <a:xfrm>
              <a:off x="13769281" y="3195424"/>
              <a:ext cx="4199629" cy="5336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285750">
                <a:lnSpc>
                  <a:spcPct val="110000"/>
                </a:lnSpc>
              </a:pPr>
              <a:r>
                <a:rPr lang="pt-BR" sz="15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buntu"/>
                </a:rPr>
                <a:t>Enigmas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7018087-AC24-4968-9F17-6623FF5DB15C}"/>
              </a:ext>
            </a:extLst>
          </p:cNvPr>
          <p:cNvGrpSpPr/>
          <p:nvPr/>
        </p:nvGrpSpPr>
        <p:grpSpPr>
          <a:xfrm>
            <a:off x="8605439" y="4732655"/>
            <a:ext cx="2624769" cy="984520"/>
            <a:chOff x="13769281" y="3195424"/>
            <a:chExt cx="4199631" cy="1575232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B0D48D21-D7AB-4CB3-9A96-5D9C4CF17239}"/>
                </a:ext>
              </a:extLst>
            </p:cNvPr>
            <p:cNvSpPr txBox="1"/>
            <p:nvPr/>
          </p:nvSpPr>
          <p:spPr>
            <a:xfrm>
              <a:off x="13769281" y="3696208"/>
              <a:ext cx="4199631" cy="1074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285750">
                <a:lnSpc>
                  <a:spcPct val="130000"/>
                </a:lnSpc>
                <a:spcBef>
                  <a:spcPts val="750"/>
                </a:spcBef>
              </a:pPr>
              <a:r>
                <a:rPr lang="es-ES" sz="1000" dirty="0">
                  <a:solidFill>
                    <a:prstClr val="white">
                      <a:lumMod val="65000"/>
                    </a:prstClr>
                  </a:solidFill>
                </a:rPr>
                <a:t>Documental de cómo se hizo la película y un soporte para la producción de videos caseros.</a:t>
              </a:r>
              <a:endParaRPr lang="pt-BR" sz="1000" dirty="0">
                <a:solidFill>
                  <a:prstClr val="white">
                    <a:lumMod val="65000"/>
                  </a:prstClr>
                </a:solidFill>
                <a:latin typeface="Segoe UI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02FC779-7818-45C3-A372-96A2BD37A7A0}"/>
                </a:ext>
              </a:extLst>
            </p:cNvPr>
            <p:cNvSpPr txBox="1"/>
            <p:nvPr/>
          </p:nvSpPr>
          <p:spPr>
            <a:xfrm>
              <a:off x="13769281" y="3195424"/>
              <a:ext cx="4199629" cy="5336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285750">
                <a:lnSpc>
                  <a:spcPct val="110000"/>
                </a:lnSpc>
              </a:pPr>
              <a:r>
                <a:rPr lang="en-US" sz="15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buntu"/>
                </a:rPr>
                <a:t>Making of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84B754A-D5C3-44E8-B6F2-2F21B23BE48A}"/>
              </a:ext>
            </a:extLst>
          </p:cNvPr>
          <p:cNvGrpSpPr/>
          <p:nvPr/>
        </p:nvGrpSpPr>
        <p:grpSpPr>
          <a:xfrm>
            <a:off x="975497" y="4984655"/>
            <a:ext cx="2624769" cy="789274"/>
            <a:chOff x="1523787" y="3080020"/>
            <a:chExt cx="4199631" cy="1262839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B2D9A968-4759-449D-81DF-C43827999080}"/>
                </a:ext>
              </a:extLst>
            </p:cNvPr>
            <p:cNvSpPr txBox="1"/>
            <p:nvPr/>
          </p:nvSpPr>
          <p:spPr>
            <a:xfrm>
              <a:off x="1523787" y="3580804"/>
              <a:ext cx="4199631" cy="762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285750">
                <a:lnSpc>
                  <a:spcPct val="130000"/>
                </a:lnSpc>
                <a:spcBef>
                  <a:spcPts val="750"/>
                </a:spcBef>
              </a:pPr>
              <a:r>
                <a:rPr lang="pt-BR" sz="1000" dirty="0">
                  <a:solidFill>
                    <a:prstClr val="white">
                      <a:lumMod val="65000"/>
                    </a:prstClr>
                  </a:solidFill>
                  <a:latin typeface="Segoe UI"/>
                </a:rPr>
                <a:t>Recurso </a:t>
              </a:r>
              <a:r>
                <a:rPr lang="pt-BR" sz="1000" dirty="0" err="1">
                  <a:solidFill>
                    <a:prstClr val="white">
                      <a:lumMod val="65000"/>
                    </a:prstClr>
                  </a:solidFill>
                  <a:latin typeface="Segoe UI"/>
                </a:rPr>
                <a:t>didáctico</a:t>
              </a:r>
              <a:r>
                <a:rPr lang="pt-BR" sz="1000" dirty="0">
                  <a:solidFill>
                    <a:prstClr val="white">
                      <a:lumMod val="65000"/>
                    </a:prstClr>
                  </a:solidFill>
                  <a:latin typeface="Segoe UI"/>
                </a:rPr>
                <a:t> pedagógico para el tema de </a:t>
              </a:r>
              <a:r>
                <a:rPr lang="pt-BR" sz="1000" dirty="0" err="1">
                  <a:solidFill>
                    <a:prstClr val="white">
                      <a:lumMod val="65000"/>
                    </a:prstClr>
                  </a:solidFill>
                  <a:latin typeface="Segoe UI"/>
                </a:rPr>
                <a:t>creacionismo</a:t>
              </a:r>
              <a:r>
                <a:rPr lang="pt-BR" sz="1000" dirty="0">
                  <a:solidFill>
                    <a:prstClr val="white">
                      <a:lumMod val="65000"/>
                    </a:prstClr>
                  </a:solidFill>
                  <a:latin typeface="Segoe UI"/>
                </a:rPr>
                <a:t>.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617D5890-926B-4C4F-863C-C0BAEE2CFAF0}"/>
                </a:ext>
              </a:extLst>
            </p:cNvPr>
            <p:cNvSpPr txBox="1"/>
            <p:nvPr/>
          </p:nvSpPr>
          <p:spPr>
            <a:xfrm>
              <a:off x="1523789" y="3080020"/>
              <a:ext cx="4199629" cy="5336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285750">
                <a:lnSpc>
                  <a:spcPct val="110000"/>
                </a:lnSpc>
              </a:pPr>
              <a:r>
                <a:rPr lang="pt-BR" sz="15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buntu"/>
                </a:rPr>
                <a:t>Proyecto Pedagógico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B39F309-0910-4267-A88E-EBE154FD9501}"/>
              </a:ext>
            </a:extLst>
          </p:cNvPr>
          <p:cNvGrpSpPr/>
          <p:nvPr/>
        </p:nvGrpSpPr>
        <p:grpSpPr>
          <a:xfrm>
            <a:off x="396640" y="1786989"/>
            <a:ext cx="3244472" cy="1141652"/>
            <a:chOff x="532263" y="7572251"/>
            <a:chExt cx="5191155" cy="1826643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2FE37E08-1BE6-4347-98DB-1EA5746F289D}"/>
                </a:ext>
              </a:extLst>
            </p:cNvPr>
            <p:cNvSpPr txBox="1"/>
            <p:nvPr/>
          </p:nvSpPr>
          <p:spPr>
            <a:xfrm>
              <a:off x="1308732" y="8324446"/>
              <a:ext cx="4199630" cy="1074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285750">
                <a:lnSpc>
                  <a:spcPct val="130000"/>
                </a:lnSpc>
                <a:spcBef>
                  <a:spcPts val="750"/>
                </a:spcBef>
              </a:pPr>
              <a:r>
                <a:rPr lang="pt-BR" sz="1000" dirty="0">
                  <a:solidFill>
                    <a:prstClr val="white">
                      <a:lumMod val="65000"/>
                    </a:prstClr>
                  </a:solidFill>
                  <a:latin typeface="Segoe UI"/>
                </a:rPr>
                <a:t>Recurso para programa de </a:t>
              </a:r>
              <a:r>
                <a:rPr lang="pt-BR" sz="1000" dirty="0" err="1">
                  <a:solidFill>
                    <a:prstClr val="white">
                      <a:lumMod val="65000"/>
                    </a:prstClr>
                  </a:solidFill>
                  <a:latin typeface="Segoe UI"/>
                </a:rPr>
                <a:t>formación</a:t>
              </a:r>
              <a:r>
                <a:rPr lang="pt-BR" sz="1000" dirty="0">
                  <a:solidFill>
                    <a:prstClr val="white">
                      <a:lumMod val="65000"/>
                    </a:prstClr>
                  </a:solidFill>
                  <a:latin typeface="Segoe UI"/>
                </a:rPr>
                <a:t> sobre </a:t>
              </a:r>
              <a:r>
                <a:rPr lang="pt-BR" sz="1000" dirty="0" err="1">
                  <a:solidFill>
                    <a:prstClr val="white">
                      <a:lumMod val="65000"/>
                    </a:prstClr>
                  </a:solidFill>
                  <a:latin typeface="Segoe UI"/>
                </a:rPr>
                <a:t>creacionismo</a:t>
              </a:r>
              <a:r>
                <a:rPr lang="pt-BR" sz="1000" dirty="0">
                  <a:solidFill>
                    <a:prstClr val="white">
                      <a:lumMod val="65000"/>
                    </a:prstClr>
                  </a:solidFill>
                  <a:latin typeface="Segoe UI"/>
                </a:rPr>
                <a:t> en la modalidad virtual - MOOC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D16EB1CC-808D-4025-B725-BCE7ECE24897}"/>
                </a:ext>
              </a:extLst>
            </p:cNvPr>
            <p:cNvSpPr txBox="1"/>
            <p:nvPr/>
          </p:nvSpPr>
          <p:spPr>
            <a:xfrm>
              <a:off x="532263" y="7572251"/>
              <a:ext cx="5191155" cy="939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285750">
                <a:lnSpc>
                  <a:spcPct val="110000"/>
                </a:lnSpc>
              </a:pPr>
              <a:r>
                <a:rPr lang="pt-BR" sz="15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buntu"/>
                </a:rPr>
                <a:t>Programa de </a:t>
              </a:r>
              <a:r>
                <a:rPr lang="pt-BR" sz="15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buntu"/>
                </a:rPr>
                <a:t>formación</a:t>
              </a:r>
              <a:r>
                <a:rPr lang="pt-BR" sz="15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buntu"/>
                </a:rPr>
                <a:t> em </a:t>
              </a:r>
              <a:r>
                <a:rPr lang="pt-BR" sz="15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buntu"/>
                </a:rPr>
                <a:t>creacionismo</a:t>
              </a:r>
              <a:endParaRPr lang="pt-BR" sz="1500" dirty="0">
                <a:solidFill>
                  <a:prstClr val="black">
                    <a:lumMod val="75000"/>
                    <a:lumOff val="25000"/>
                  </a:prstClr>
                </a:solidFill>
                <a:latin typeface="Ubuntu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005E849-6ABD-455E-8A60-1EE755B31092}"/>
              </a:ext>
            </a:extLst>
          </p:cNvPr>
          <p:cNvGrpSpPr/>
          <p:nvPr/>
        </p:nvGrpSpPr>
        <p:grpSpPr>
          <a:xfrm>
            <a:off x="312251" y="2970039"/>
            <a:ext cx="2982283" cy="1692085"/>
            <a:chOff x="832513" y="5094188"/>
            <a:chExt cx="4399450" cy="2707337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F2739813-F217-4139-A7E8-F6C4855D5E19}"/>
                </a:ext>
              </a:extLst>
            </p:cNvPr>
            <p:cNvSpPr txBox="1"/>
            <p:nvPr/>
          </p:nvSpPr>
          <p:spPr>
            <a:xfrm>
              <a:off x="832513" y="5594972"/>
              <a:ext cx="4399450" cy="2206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285750">
                <a:lnSpc>
                  <a:spcPct val="130000"/>
                </a:lnSpc>
                <a:spcBef>
                  <a:spcPts val="750"/>
                </a:spcBef>
              </a:pPr>
              <a:r>
                <a:rPr lang="es-ES" sz="1000" dirty="0">
                  <a:solidFill>
                    <a:prstClr val="white">
                      <a:lumMod val="65000"/>
                    </a:prstClr>
                  </a:solidFill>
                </a:rPr>
                <a:t>Contenido de creacionismo (biología, geología, vulcanismo, etc.) presentado dentro de la película en forma de infografía y también contenido adicional vinculado al portal de Educación Adventista y el sitio web de origen.</a:t>
              </a:r>
            </a:p>
            <a:p>
              <a:pPr algn="r" defTabSz="285750">
                <a:lnSpc>
                  <a:spcPct val="130000"/>
                </a:lnSpc>
                <a:spcBef>
                  <a:spcPts val="750"/>
                </a:spcBef>
              </a:pPr>
              <a:r>
                <a:rPr lang="es-ES" sz="1000" dirty="0">
                  <a:solidFill>
                    <a:prstClr val="white">
                      <a:lumMod val="65000"/>
                    </a:prstClr>
                  </a:solidFill>
                </a:rPr>
                <a:t>(Mini videos, artículos, imágenes, etc.)</a:t>
              </a:r>
              <a:endParaRPr lang="pt-BR" sz="1000" dirty="0">
                <a:solidFill>
                  <a:prstClr val="white">
                    <a:lumMod val="65000"/>
                  </a:prstClr>
                </a:solidFill>
                <a:latin typeface="Segoe UI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021D89D-45F3-473B-9324-356C96A9D73F}"/>
                </a:ext>
              </a:extLst>
            </p:cNvPr>
            <p:cNvSpPr txBox="1"/>
            <p:nvPr/>
          </p:nvSpPr>
          <p:spPr>
            <a:xfrm>
              <a:off x="1523788" y="5094188"/>
              <a:ext cx="3708173" cy="5336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285750">
                <a:lnSpc>
                  <a:spcPct val="110000"/>
                </a:lnSpc>
              </a:pPr>
              <a:r>
                <a:rPr lang="pt-BR" sz="15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Segoe UI"/>
                </a:rPr>
                <a:t>Soporte</a:t>
              </a:r>
              <a:r>
                <a:rPr lang="pt-BR" sz="15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Segoe UI"/>
                </a:rPr>
                <a:t> de contenidos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E1E63E5-9074-402C-AA2F-999B56BAFFD8}"/>
              </a:ext>
            </a:extLst>
          </p:cNvPr>
          <p:cNvGrpSpPr/>
          <p:nvPr/>
        </p:nvGrpSpPr>
        <p:grpSpPr>
          <a:xfrm>
            <a:off x="8912598" y="3375156"/>
            <a:ext cx="2876551" cy="989330"/>
            <a:chOff x="14245075" y="5400246"/>
            <a:chExt cx="4602482" cy="1582926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FDE9F59-7908-4361-83F8-869656034A01}"/>
                </a:ext>
              </a:extLst>
            </p:cNvPr>
            <p:cNvSpPr txBox="1"/>
            <p:nvPr/>
          </p:nvSpPr>
          <p:spPr>
            <a:xfrm>
              <a:off x="14245075" y="5901030"/>
              <a:ext cx="4602482" cy="1082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285750">
                <a:lnSpc>
                  <a:spcPct val="130000"/>
                </a:lnSpc>
                <a:spcBef>
                  <a:spcPts val="750"/>
                </a:spcBef>
              </a:pPr>
              <a:r>
                <a:rPr lang="es-ES" sz="1000" dirty="0">
                  <a:solidFill>
                    <a:prstClr val="white">
                      <a:lumMod val="65000"/>
                    </a:prstClr>
                  </a:solidFill>
                </a:rPr>
                <a:t>Disponible en 03 idiomas (portugués, español e inglés), será un recurso pedagógico para el programa educativo bilingüe.</a:t>
              </a:r>
              <a:endParaRPr lang="pt-BR" sz="1000" dirty="0">
                <a:solidFill>
                  <a:prstClr val="white">
                    <a:lumMod val="65000"/>
                  </a:prstClr>
                </a:solidFill>
                <a:latin typeface="Segoe UI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BDA5DD83-02F9-4E31-BB98-CB5A9466BDBD}"/>
                </a:ext>
              </a:extLst>
            </p:cNvPr>
            <p:cNvSpPr txBox="1"/>
            <p:nvPr/>
          </p:nvSpPr>
          <p:spPr>
            <a:xfrm>
              <a:off x="14245075" y="5400246"/>
              <a:ext cx="3708175" cy="5336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285750">
                <a:lnSpc>
                  <a:spcPct val="110000"/>
                </a:lnSpc>
              </a:pPr>
              <a:r>
                <a:rPr lang="pt-BR" sz="15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buntu"/>
                </a:rPr>
                <a:t>Selección</a:t>
              </a:r>
              <a:r>
                <a:rPr lang="pt-BR" sz="15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buntu"/>
                </a:rPr>
                <a:t> de idioma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08268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8" presetClass="entr" presetSubtype="3" fill="hold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entr" presetSubtype="3" fill="hold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3" fill="hold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3" fill="hold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3" fill="hold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ntr" presetSubtype="3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ídia Online 2" title="TRAILER  AVENTURAS EM GALAPAGOS ING 4K">
            <a:hlinkClick r:id="" action="ppaction://media"/>
            <a:extLst>
              <a:ext uri="{FF2B5EF4-FFF2-40B4-BE49-F238E27FC236}">
                <a16:creationId xmlns:a16="http://schemas.microsoft.com/office/drawing/2014/main" id="{3A57E6D3-326D-47C9-8E6F-B469665A050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217304" y="1316392"/>
            <a:ext cx="7366000" cy="4143375"/>
          </a:xfrm>
          <a:prstGeom prst="rect">
            <a:avLst/>
          </a:prstGeom>
        </p:spPr>
      </p:pic>
      <p:sp>
        <p:nvSpPr>
          <p:cNvPr id="4" name="TextBox 10">
            <a:extLst>
              <a:ext uri="{FF2B5EF4-FFF2-40B4-BE49-F238E27FC236}">
                <a16:creationId xmlns:a16="http://schemas.microsoft.com/office/drawing/2014/main" id="{85F7E68A-680B-48B0-82CA-C205462FED1A}"/>
              </a:ext>
            </a:extLst>
          </p:cNvPr>
          <p:cNvSpPr txBox="1"/>
          <p:nvPr/>
        </p:nvSpPr>
        <p:spPr>
          <a:xfrm>
            <a:off x="9514851" y="2035372"/>
            <a:ext cx="23620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chemeClr val="bg1"/>
                </a:solidFill>
              </a:rPr>
              <a:t>TRAILER  </a:t>
            </a:r>
            <a:r>
              <a:rPr lang="pt-BR" sz="2400" dirty="0">
                <a:solidFill>
                  <a:schemeClr val="bg1"/>
                </a:solidFill>
              </a:rPr>
              <a:t>Aventuras en Galápagos</a:t>
            </a: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63255E51-E289-457D-8EF5-917E6EBD93FA}"/>
              </a:ext>
            </a:extLst>
          </p:cNvPr>
          <p:cNvSpPr/>
          <p:nvPr/>
        </p:nvSpPr>
        <p:spPr>
          <a:xfrm>
            <a:off x="2246512" y="5627358"/>
            <a:ext cx="5364480" cy="574773"/>
          </a:xfrm>
          <a:prstGeom prst="roundRect">
            <a:avLst/>
          </a:prstGeom>
          <a:solidFill>
            <a:srgbClr val="1005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https://www.youtube.com/watch?v=l-spHiyGqfE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7DC0FFEC-7A13-4C36-BCEE-7F58334D0937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9375151" y="3622299"/>
            <a:ext cx="1264274" cy="1239001"/>
          </a:xfrm>
          <a:prstGeom prst="rect">
            <a:avLst/>
          </a:prstGeom>
        </p:spPr>
      </p:pic>
      <p:pic>
        <p:nvPicPr>
          <p:cNvPr id="8" name="Imagem 7" descr="Uma imagem contendo desenho, placa&#10;&#10;Descrição gerada automaticamente">
            <a:extLst>
              <a:ext uri="{FF2B5EF4-FFF2-40B4-BE49-F238E27FC236}">
                <a16:creationId xmlns:a16="http://schemas.microsoft.com/office/drawing/2014/main" id="{2F3340B9-EFDF-4D07-99E9-9718DE9A71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816" y="655869"/>
            <a:ext cx="1237488" cy="492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559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0">
            <a:extLst>
              <a:ext uri="{FF2B5EF4-FFF2-40B4-BE49-F238E27FC236}">
                <a16:creationId xmlns:a16="http://schemas.microsoft.com/office/drawing/2014/main" id="{40CB183F-0EEC-4DE8-B6D1-C8095F7C83A6}"/>
              </a:ext>
            </a:extLst>
          </p:cNvPr>
          <p:cNvSpPr txBox="1"/>
          <p:nvPr/>
        </p:nvSpPr>
        <p:spPr>
          <a:xfrm>
            <a:off x="9381501" y="1994097"/>
            <a:ext cx="236200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chemeClr val="bg1"/>
                </a:solidFill>
                <a:latin typeface="+mj-lt"/>
              </a:rPr>
              <a:t>TRAILER  </a:t>
            </a:r>
            <a:r>
              <a:rPr lang="pt-BR" sz="2800" dirty="0">
                <a:solidFill>
                  <a:schemeClr val="bg1"/>
                </a:solidFill>
                <a:latin typeface="+mj-lt"/>
              </a:rPr>
              <a:t>Aventuras en Galápagos</a:t>
            </a:r>
          </a:p>
          <a:p>
            <a:endParaRPr lang="pt-BR" sz="3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A1410885-37BB-4AF1-AC8C-C0765BE38D81}"/>
              </a:ext>
            </a:extLst>
          </p:cNvPr>
          <p:cNvSpPr/>
          <p:nvPr/>
        </p:nvSpPr>
        <p:spPr>
          <a:xfrm>
            <a:off x="2246512" y="5627358"/>
            <a:ext cx="5364480" cy="574773"/>
          </a:xfrm>
          <a:prstGeom prst="roundRect">
            <a:avLst/>
          </a:prstGeom>
          <a:solidFill>
            <a:srgbClr val="1005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https://www.youtube.com/watch?v=bhfVRsRfzcY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12" name="Mídia Online 11" title="TRAILER - Aventuras em Galￃﾡpagos">
            <a:hlinkClick r:id="" action="ppaction://media"/>
            <a:extLst>
              <a:ext uri="{FF2B5EF4-FFF2-40B4-BE49-F238E27FC236}">
                <a16:creationId xmlns:a16="http://schemas.microsoft.com/office/drawing/2014/main" id="{365B4353-9A5A-4007-ADFE-A5AB1518BBB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238822" y="1272149"/>
            <a:ext cx="7270928" cy="4089897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BEDB6715-DDBD-4232-9748-B27FF564FAC3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9381744" y="3612716"/>
            <a:ext cx="886968" cy="886968"/>
          </a:xfrm>
          <a:prstGeom prst="rect">
            <a:avLst/>
          </a:prstGeom>
        </p:spPr>
      </p:pic>
      <p:pic>
        <p:nvPicPr>
          <p:cNvPr id="18" name="Imagem 17" descr="Uma imagem contendo desenho, placa&#10;&#10;Descrição gerada automaticamente">
            <a:extLst>
              <a:ext uri="{FF2B5EF4-FFF2-40B4-BE49-F238E27FC236}">
                <a16:creationId xmlns:a16="http://schemas.microsoft.com/office/drawing/2014/main" id="{2F06FAC3-8FCE-4854-8F10-AF9BABBAFA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816" y="655869"/>
            <a:ext cx="1237488" cy="492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749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0">
            <a:extLst>
              <a:ext uri="{FF2B5EF4-FFF2-40B4-BE49-F238E27FC236}">
                <a16:creationId xmlns:a16="http://schemas.microsoft.com/office/drawing/2014/main" id="{028AE2B7-DF89-4811-8445-9171AF7D684E}"/>
              </a:ext>
            </a:extLst>
          </p:cNvPr>
          <p:cNvSpPr txBox="1"/>
          <p:nvPr/>
        </p:nvSpPr>
        <p:spPr>
          <a:xfrm>
            <a:off x="9381501" y="1994097"/>
            <a:ext cx="236200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chemeClr val="bg1"/>
                </a:solidFill>
                <a:latin typeface="+mj-lt"/>
              </a:rPr>
              <a:t>TRAILER  </a:t>
            </a:r>
            <a:r>
              <a:rPr lang="pt-BR" sz="2800" dirty="0">
                <a:solidFill>
                  <a:schemeClr val="bg1"/>
                </a:solidFill>
                <a:latin typeface="+mj-lt"/>
              </a:rPr>
              <a:t>Aventuras en Galápagos</a:t>
            </a:r>
          </a:p>
          <a:p>
            <a:endParaRPr lang="pt-BR" sz="3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0B074C65-4FF8-4255-93AB-87998F0CD48E}"/>
              </a:ext>
            </a:extLst>
          </p:cNvPr>
          <p:cNvSpPr/>
          <p:nvPr/>
        </p:nvSpPr>
        <p:spPr>
          <a:xfrm>
            <a:off x="2246512" y="5627358"/>
            <a:ext cx="5364480" cy="574773"/>
          </a:xfrm>
          <a:prstGeom prst="roundRect">
            <a:avLst/>
          </a:prstGeom>
          <a:solidFill>
            <a:srgbClr val="1005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https://www.youtube.com/watch?v=ZJR1CJDGbFY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5" name="Mídia Online 4" title="TRAILER - Aventuras en Galￃﾡpagos | Educaciￃﾳn Adventista">
            <a:hlinkClick r:id="" action="ppaction://media"/>
            <a:extLst>
              <a:ext uri="{FF2B5EF4-FFF2-40B4-BE49-F238E27FC236}">
                <a16:creationId xmlns:a16="http://schemas.microsoft.com/office/drawing/2014/main" id="{F8F3B69C-9074-4A8B-AD34-011CEBBA676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261872" y="1285798"/>
            <a:ext cx="7321432" cy="4118306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39AAF1BF-4BF1-474E-8F9D-7072BC22ADDB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9582912" y="3649800"/>
            <a:ext cx="406400" cy="40640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7B8634E4-DD0D-456F-90B9-C7D49543B5E9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10130705" y="3649800"/>
            <a:ext cx="406400" cy="40640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4E202501-1D0F-43ED-BC90-E79362CB7CC3}"/>
              </a:ext>
            </a:extLst>
          </p:cNvPr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10678498" y="3660468"/>
            <a:ext cx="406400" cy="40640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8BC02ADB-BE3B-4114-8795-98C94FFF2B1A}"/>
              </a:ext>
            </a:extLst>
          </p:cNvPr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9589008" y="4218432"/>
            <a:ext cx="406400" cy="40640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B65EFD31-5526-4F29-BF16-9A7E78394CF3}"/>
              </a:ext>
            </a:extLst>
          </p:cNvPr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10130705" y="4218432"/>
            <a:ext cx="406400" cy="406400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81B08A7C-8261-479B-ADB0-45727A009A31}"/>
              </a:ext>
            </a:extLst>
          </p:cNvPr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10678498" y="4218432"/>
            <a:ext cx="406400" cy="406400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3141015B-93DC-4B1A-879F-2B881370CCAA}"/>
              </a:ext>
            </a:extLst>
          </p:cNvPr>
          <p:cNvPicPr>
            <a:picLocks/>
          </p:cNvPicPr>
          <p:nvPr/>
        </p:nvPicPr>
        <p:blipFill>
          <a:blip r:embed="rId11"/>
          <a:stretch>
            <a:fillRect/>
          </a:stretch>
        </p:blipFill>
        <p:spPr>
          <a:xfrm>
            <a:off x="9582912" y="4787064"/>
            <a:ext cx="406400" cy="406400"/>
          </a:xfrm>
          <a:prstGeom prst="rect">
            <a:avLst/>
          </a:prstGeom>
        </p:spPr>
      </p:pic>
      <p:pic>
        <p:nvPicPr>
          <p:cNvPr id="15" name="Imagem 14" descr="Uma imagem contendo desenho, placa&#10;&#10;Descrição gerada automaticamente">
            <a:extLst>
              <a:ext uri="{FF2B5EF4-FFF2-40B4-BE49-F238E27FC236}">
                <a16:creationId xmlns:a16="http://schemas.microsoft.com/office/drawing/2014/main" id="{79DE3642-1F1C-4D51-BDE3-3F7DF4FCDBA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816" y="655869"/>
            <a:ext cx="1237488" cy="492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034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0">
            <a:extLst>
              <a:ext uri="{FF2B5EF4-FFF2-40B4-BE49-F238E27FC236}">
                <a16:creationId xmlns:a16="http://schemas.microsoft.com/office/drawing/2014/main" id="{40CB183F-0EEC-4DE8-B6D1-C8095F7C83A6}"/>
              </a:ext>
            </a:extLst>
          </p:cNvPr>
          <p:cNvSpPr txBox="1"/>
          <p:nvPr/>
        </p:nvSpPr>
        <p:spPr>
          <a:xfrm>
            <a:off x="9381501" y="1994097"/>
            <a:ext cx="23620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chemeClr val="bg1"/>
                </a:solidFill>
                <a:latin typeface="+mj-lt"/>
              </a:rPr>
              <a:t>Material</a:t>
            </a:r>
          </a:p>
          <a:p>
            <a:r>
              <a:rPr lang="pt-BR" sz="3600" b="1" dirty="0">
                <a:solidFill>
                  <a:schemeClr val="bg1"/>
                </a:solidFill>
                <a:latin typeface="+mj-lt"/>
              </a:rPr>
              <a:t>Gráfico</a:t>
            </a:r>
            <a:endParaRPr lang="pt-BR" sz="2800" dirty="0">
              <a:solidFill>
                <a:schemeClr val="bg1"/>
              </a:solidFill>
              <a:latin typeface="+mj-lt"/>
            </a:endParaRPr>
          </a:p>
          <a:p>
            <a:endParaRPr lang="pt-BR" sz="3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A1410885-37BB-4AF1-AC8C-C0765BE38D81}"/>
              </a:ext>
            </a:extLst>
          </p:cNvPr>
          <p:cNvSpPr/>
          <p:nvPr/>
        </p:nvSpPr>
        <p:spPr>
          <a:xfrm>
            <a:off x="2246512" y="5627358"/>
            <a:ext cx="5364480" cy="574773"/>
          </a:xfrm>
          <a:prstGeom prst="roundRect">
            <a:avLst/>
          </a:prstGeom>
          <a:solidFill>
            <a:srgbClr val="1005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https://www.facebook.com/educacaoadventista/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BEDB6715-DDBD-4232-9748-B27FF564FAC3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9381744" y="3612716"/>
            <a:ext cx="886968" cy="886968"/>
          </a:xfrm>
          <a:prstGeom prst="rect">
            <a:avLst/>
          </a:prstGeom>
        </p:spPr>
      </p:pic>
      <p:pic>
        <p:nvPicPr>
          <p:cNvPr id="8" name="Imagem 7" descr="Uma imagem contendo desenho&#10;&#10;Descrição gerada automaticamente">
            <a:extLst>
              <a:ext uri="{FF2B5EF4-FFF2-40B4-BE49-F238E27FC236}">
                <a16:creationId xmlns:a16="http://schemas.microsoft.com/office/drawing/2014/main" id="{CB482F94-985B-4EE2-8A0D-AED75B27E4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157" y="804985"/>
            <a:ext cx="762000" cy="76200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B2192F11-A0A3-4AFF-87BE-20279F29E74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3400"/>
          <a:stretch/>
        </p:blipFill>
        <p:spPr>
          <a:xfrm>
            <a:off x="1481328" y="1641769"/>
            <a:ext cx="6400829" cy="362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840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desenho&#10;&#10;Descrição gerada automaticamente">
            <a:extLst>
              <a:ext uri="{FF2B5EF4-FFF2-40B4-BE49-F238E27FC236}">
                <a16:creationId xmlns:a16="http://schemas.microsoft.com/office/drawing/2014/main" id="{63EF9A9C-FCFF-44D0-B559-0372843FD4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157" y="832417"/>
            <a:ext cx="762000" cy="762000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8D8C21A1-C75B-4058-AFED-F3108F60E4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759" r="26204"/>
          <a:stretch/>
        </p:blipFill>
        <p:spPr>
          <a:xfrm>
            <a:off x="1467555" y="1670617"/>
            <a:ext cx="6414602" cy="3592966"/>
          </a:xfrm>
          <a:prstGeom prst="rect">
            <a:avLst/>
          </a:prstGeom>
        </p:spPr>
      </p:pic>
      <p:sp>
        <p:nvSpPr>
          <p:cNvPr id="14" name="TextBox 10">
            <a:extLst>
              <a:ext uri="{FF2B5EF4-FFF2-40B4-BE49-F238E27FC236}">
                <a16:creationId xmlns:a16="http://schemas.microsoft.com/office/drawing/2014/main" id="{8730B688-EF3E-4FED-A571-C9F06631D107}"/>
              </a:ext>
            </a:extLst>
          </p:cNvPr>
          <p:cNvSpPr txBox="1"/>
          <p:nvPr/>
        </p:nvSpPr>
        <p:spPr>
          <a:xfrm>
            <a:off x="9381501" y="1994097"/>
            <a:ext cx="23620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chemeClr val="bg1"/>
                </a:solidFill>
                <a:latin typeface="+mj-lt"/>
              </a:rPr>
              <a:t>Material</a:t>
            </a:r>
          </a:p>
          <a:p>
            <a:r>
              <a:rPr lang="pt-BR" sz="3600" b="1" dirty="0">
                <a:solidFill>
                  <a:schemeClr val="bg1"/>
                </a:solidFill>
                <a:latin typeface="+mj-lt"/>
              </a:rPr>
              <a:t>Gráfico</a:t>
            </a:r>
            <a:endParaRPr lang="pt-BR" sz="2800" dirty="0">
              <a:solidFill>
                <a:schemeClr val="bg1"/>
              </a:solidFill>
              <a:latin typeface="+mj-lt"/>
            </a:endParaRPr>
          </a:p>
          <a:p>
            <a:endParaRPr lang="pt-BR" sz="3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E2939447-1B3A-49C1-9A91-8648D9552F5C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9582912" y="3649800"/>
            <a:ext cx="406400" cy="406400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8620DFE0-8352-4986-BC24-1E1889BFF53C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0130705" y="3649800"/>
            <a:ext cx="406400" cy="406400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5438862E-5A3E-48E9-B2A7-21176486F6D5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10678498" y="3660468"/>
            <a:ext cx="406400" cy="406400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225E7A15-D305-4B32-B692-A56472D1AD5F}"/>
              </a:ext>
            </a:extLst>
          </p:cNvPr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9589008" y="4218432"/>
            <a:ext cx="406400" cy="406400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F7071E26-26E7-40B1-9F3E-F71C966830E4}"/>
              </a:ext>
            </a:extLst>
          </p:cNvPr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10130705" y="4218432"/>
            <a:ext cx="406400" cy="406400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7CC0C8D9-1A9F-4EBF-AD5B-716EE8A0C1B2}"/>
              </a:ext>
            </a:extLst>
          </p:cNvPr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10678498" y="4218432"/>
            <a:ext cx="406400" cy="406400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4D2724F0-837D-4DC2-B3FD-7E4CC9295D3A}"/>
              </a:ext>
            </a:extLst>
          </p:cNvPr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9582912" y="4787064"/>
            <a:ext cx="406400" cy="406400"/>
          </a:xfrm>
          <a:prstGeom prst="rect">
            <a:avLst/>
          </a:prstGeom>
        </p:spPr>
      </p:pic>
      <p:sp>
        <p:nvSpPr>
          <p:cNvPr id="22" name="Retângulo: Cantos Arredondados 21">
            <a:extLst>
              <a:ext uri="{FF2B5EF4-FFF2-40B4-BE49-F238E27FC236}">
                <a16:creationId xmlns:a16="http://schemas.microsoft.com/office/drawing/2014/main" id="{B91C9CE8-AD35-4F9D-9193-61D982BCFACB}"/>
              </a:ext>
            </a:extLst>
          </p:cNvPr>
          <p:cNvSpPr/>
          <p:nvPr/>
        </p:nvSpPr>
        <p:spPr>
          <a:xfrm>
            <a:off x="2246512" y="5627358"/>
            <a:ext cx="5364480" cy="574773"/>
          </a:xfrm>
          <a:prstGeom prst="roundRect">
            <a:avLst/>
          </a:prstGeom>
          <a:solidFill>
            <a:srgbClr val="1005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bg1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https://www.facebook.com/EAsudamerica/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931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Imagem 3" descr="Pessoas posando para foto&#10;&#10;Descrição gerada automaticamente">
            <a:extLst>
              <a:ext uri="{FF2B5EF4-FFF2-40B4-BE49-F238E27FC236}">
                <a16:creationId xmlns:a16="http://schemas.microsoft.com/office/drawing/2014/main" id="{6A8C6A0F-45FD-4C82-A4B5-C541B8C3D03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" b="70"/>
          <a:stretch>
            <a:fillRect/>
          </a:stretch>
        </p:blipFill>
        <p:spPr/>
      </p:pic>
      <p:pic>
        <p:nvPicPr>
          <p:cNvPr id="6" name="Imagem 5" descr="Mulher posando para foto em frente a água&#10;&#10;Descrição gerada automaticamente">
            <a:extLst>
              <a:ext uri="{FF2B5EF4-FFF2-40B4-BE49-F238E27FC236}">
                <a16:creationId xmlns:a16="http://schemas.microsoft.com/office/drawing/2014/main" id="{F7A803A3-03DD-4001-8764-C63000C920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49" y="825804"/>
            <a:ext cx="1659825" cy="1659825"/>
          </a:xfrm>
          <a:prstGeom prst="rect">
            <a:avLst/>
          </a:prstGeom>
        </p:spPr>
      </p:pic>
      <p:pic>
        <p:nvPicPr>
          <p:cNvPr id="8" name="Imagem 7" descr="Menina posando para foto em frente a água&#10;&#10;Descrição gerada automaticamente">
            <a:extLst>
              <a:ext uri="{FF2B5EF4-FFF2-40B4-BE49-F238E27FC236}">
                <a16:creationId xmlns:a16="http://schemas.microsoft.com/office/drawing/2014/main" id="{B1E19B67-0511-4C70-B290-BD554F6DA5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49" y="2558809"/>
            <a:ext cx="1659825" cy="1659825"/>
          </a:xfrm>
          <a:prstGeom prst="rect">
            <a:avLst/>
          </a:prstGeom>
        </p:spPr>
      </p:pic>
      <p:pic>
        <p:nvPicPr>
          <p:cNvPr id="10" name="Imagem 9" descr="Homem posando para foto em frente a água&#10;&#10;Descrição gerada automaticamente">
            <a:extLst>
              <a:ext uri="{FF2B5EF4-FFF2-40B4-BE49-F238E27FC236}">
                <a16:creationId xmlns:a16="http://schemas.microsoft.com/office/drawing/2014/main" id="{BC1980B8-054C-4C29-92B9-4D9D1D2EB6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49" y="4314069"/>
            <a:ext cx="1659825" cy="1659825"/>
          </a:xfrm>
          <a:prstGeom prst="rect">
            <a:avLst/>
          </a:prstGeom>
        </p:spPr>
      </p:pic>
      <p:pic>
        <p:nvPicPr>
          <p:cNvPr id="20" name="Imagem 19" descr="Uma imagem contendo comida, placar&#10;&#10;Descrição gerada automaticamente">
            <a:extLst>
              <a:ext uri="{FF2B5EF4-FFF2-40B4-BE49-F238E27FC236}">
                <a16:creationId xmlns:a16="http://schemas.microsoft.com/office/drawing/2014/main" id="{D7D379A6-A81A-46F9-BDAE-769877375E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37" y="1608972"/>
            <a:ext cx="1060640" cy="1028215"/>
          </a:xfrm>
          <a:prstGeom prst="rect">
            <a:avLst/>
          </a:prstGeom>
        </p:spPr>
      </p:pic>
      <p:pic>
        <p:nvPicPr>
          <p:cNvPr id="21" name="Imagem 20" descr="Uma imagem contendo comida, placar&#10;&#10;Descrição gerada automaticamente">
            <a:extLst>
              <a:ext uri="{FF2B5EF4-FFF2-40B4-BE49-F238E27FC236}">
                <a16:creationId xmlns:a16="http://schemas.microsoft.com/office/drawing/2014/main" id="{A679C49D-AA18-40AB-99C4-52B698741A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82" y="3878339"/>
            <a:ext cx="1060640" cy="1028215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1CB4824C-D798-487D-A984-266401C19D58}"/>
              </a:ext>
            </a:extLst>
          </p:cNvPr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858774" y="4980954"/>
            <a:ext cx="269231" cy="269231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B91E77ED-B64C-422D-9651-A472CFD43100}"/>
              </a:ext>
            </a:extLst>
          </p:cNvPr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1202547" y="4980954"/>
            <a:ext cx="269231" cy="269231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F90C1B8D-899E-4882-A888-916F63D2436C}"/>
              </a:ext>
            </a:extLst>
          </p:cNvPr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1541182" y="4979797"/>
            <a:ext cx="269231" cy="269231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0B7F060B-5440-470F-AC5C-B544E9EB4F23}"/>
              </a:ext>
            </a:extLst>
          </p:cNvPr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858773" y="5290481"/>
            <a:ext cx="269231" cy="269231"/>
          </a:xfrm>
          <a:prstGeom prst="rect">
            <a:avLst/>
          </a:prstGeom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F6EF2BB5-7155-458E-9DB0-EC339EED0B8F}"/>
              </a:ext>
            </a:extLst>
          </p:cNvPr>
          <p:cNvPicPr>
            <a:picLocks/>
          </p:cNvPicPr>
          <p:nvPr/>
        </p:nvPicPr>
        <p:blipFill>
          <a:blip r:embed="rId11"/>
          <a:stretch>
            <a:fillRect/>
          </a:stretch>
        </p:blipFill>
        <p:spPr>
          <a:xfrm>
            <a:off x="1202547" y="5290480"/>
            <a:ext cx="269231" cy="269231"/>
          </a:xfrm>
          <a:prstGeom prst="rect">
            <a:avLst/>
          </a:prstGeom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999170C1-DAF3-42E9-AA5A-B7CF48E919C6}"/>
              </a:ext>
            </a:extLst>
          </p:cNvPr>
          <p:cNvPicPr>
            <a:picLocks/>
          </p:cNvPicPr>
          <p:nvPr/>
        </p:nvPicPr>
        <p:blipFill>
          <a:blip r:embed="rId12"/>
          <a:stretch>
            <a:fillRect/>
          </a:stretch>
        </p:blipFill>
        <p:spPr>
          <a:xfrm>
            <a:off x="1546040" y="5291898"/>
            <a:ext cx="269231" cy="269231"/>
          </a:xfrm>
          <a:prstGeom prst="rect">
            <a:avLst/>
          </a:prstGeom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id="{0403256C-400C-4E6F-A3FD-8206DB35C8F7}"/>
              </a:ext>
            </a:extLst>
          </p:cNvPr>
          <p:cNvPicPr>
            <a:picLocks/>
          </p:cNvPicPr>
          <p:nvPr/>
        </p:nvPicPr>
        <p:blipFill>
          <a:blip r:embed="rId13"/>
          <a:stretch>
            <a:fillRect/>
          </a:stretch>
        </p:blipFill>
        <p:spPr>
          <a:xfrm>
            <a:off x="856478" y="5600008"/>
            <a:ext cx="269231" cy="269231"/>
          </a:xfrm>
          <a:prstGeom prst="rect">
            <a:avLst/>
          </a:prstGeom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64E96817-23FA-4024-8C79-A97EB7DE357D}"/>
              </a:ext>
            </a:extLst>
          </p:cNvPr>
          <p:cNvPicPr>
            <a:picLocks/>
          </p:cNvPicPr>
          <p:nvPr/>
        </p:nvPicPr>
        <p:blipFill>
          <a:blip r:embed="rId14"/>
          <a:stretch>
            <a:fillRect/>
          </a:stretch>
        </p:blipFill>
        <p:spPr>
          <a:xfrm>
            <a:off x="1213732" y="2711182"/>
            <a:ext cx="349684" cy="349684"/>
          </a:xfrm>
          <a:prstGeom prst="rect">
            <a:avLst/>
          </a:prstGeom>
        </p:spPr>
      </p:pic>
      <p:sp>
        <p:nvSpPr>
          <p:cNvPr id="30" name="Retângulo: Cantos Arredondados 29">
            <a:extLst>
              <a:ext uri="{FF2B5EF4-FFF2-40B4-BE49-F238E27FC236}">
                <a16:creationId xmlns:a16="http://schemas.microsoft.com/office/drawing/2014/main" id="{6F295A3F-61C5-4A8C-A298-92CEBC690433}"/>
              </a:ext>
            </a:extLst>
          </p:cNvPr>
          <p:cNvSpPr/>
          <p:nvPr/>
        </p:nvSpPr>
        <p:spPr>
          <a:xfrm>
            <a:off x="2185234" y="4417399"/>
            <a:ext cx="2107474" cy="56239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>
                <a:solidFill>
                  <a:schemeClr val="tx1"/>
                </a:solidFill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https://www.instagram.com/easudamerica/</a:t>
            </a:r>
            <a:endParaRPr lang="pt-BR" sz="1400" dirty="0">
              <a:solidFill>
                <a:schemeClr val="tx1"/>
              </a:solidFill>
            </a:endParaRPr>
          </a:p>
        </p:txBody>
      </p:sp>
      <p:sp>
        <p:nvSpPr>
          <p:cNvPr id="31" name="Retângulo: Cantos Arredondados 30">
            <a:extLst>
              <a:ext uri="{FF2B5EF4-FFF2-40B4-BE49-F238E27FC236}">
                <a16:creationId xmlns:a16="http://schemas.microsoft.com/office/drawing/2014/main" id="{93C95F0C-8F80-488B-969F-2862F06A87B2}"/>
              </a:ext>
            </a:extLst>
          </p:cNvPr>
          <p:cNvSpPr/>
          <p:nvPr/>
        </p:nvSpPr>
        <p:spPr>
          <a:xfrm>
            <a:off x="2185234" y="1916577"/>
            <a:ext cx="2107474" cy="72061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>
                <a:solidFill>
                  <a:schemeClr val="tx1"/>
                </a:solidFill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https://www.instagram.com/educacaoadventistabrasil/</a:t>
            </a:r>
            <a:endParaRPr lang="pt-BR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1250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296FE2B-322C-4C0A-A15F-363E60BDAA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03" t="10004" r="78953" b="8471"/>
          <a:stretch/>
        </p:blipFill>
        <p:spPr>
          <a:xfrm>
            <a:off x="5277396" y="1035821"/>
            <a:ext cx="2656114" cy="4859383"/>
          </a:xfrm>
          <a:prstGeom prst="rect">
            <a:avLst/>
          </a:prstGeom>
        </p:spPr>
      </p:pic>
      <p:pic>
        <p:nvPicPr>
          <p:cNvPr id="5" name="Imagem 4" descr="Uma imagem contendo desenho&#10;&#10;Descrição gerada automaticamente">
            <a:extLst>
              <a:ext uri="{FF2B5EF4-FFF2-40B4-BE49-F238E27FC236}">
                <a16:creationId xmlns:a16="http://schemas.microsoft.com/office/drawing/2014/main" id="{411EF388-D8B3-47F1-B98F-D8EDAF3299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2377" y="1720315"/>
            <a:ext cx="2656114" cy="1296931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303958E7-E2D5-47CB-BF65-BB6A9B7CEC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797" t="2040" r="73346" b="7563"/>
          <a:stretch/>
        </p:blipFill>
        <p:spPr>
          <a:xfrm>
            <a:off x="1210154" y="1035821"/>
            <a:ext cx="3849845" cy="4859383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ECB0E33D-F7CB-4498-BDB5-AA132DACED52}"/>
              </a:ext>
            </a:extLst>
          </p:cNvPr>
          <p:cNvSpPr/>
          <p:nvPr/>
        </p:nvSpPr>
        <p:spPr>
          <a:xfrm>
            <a:off x="9294585" y="3017246"/>
            <a:ext cx="251169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https://www.feliz7play.com/pt/aventuras-em-galapagos/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33793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#Exp 08 DarkBlue-Blue">
      <a:dk1>
        <a:sysClr val="windowText" lastClr="000000"/>
      </a:dk1>
      <a:lt1>
        <a:sysClr val="window" lastClr="FFFFFF"/>
      </a:lt1>
      <a:dk2>
        <a:srgbClr val="2D3847"/>
      </a:dk2>
      <a:lt2>
        <a:srgbClr val="E7E6E6"/>
      </a:lt2>
      <a:accent1>
        <a:srgbClr val="34688F"/>
      </a:accent1>
      <a:accent2>
        <a:srgbClr val="244762"/>
      </a:accent2>
      <a:accent3>
        <a:srgbClr val="8A3391"/>
      </a:accent3>
      <a:accent4>
        <a:srgbClr val="642569"/>
      </a:accent4>
      <a:accent5>
        <a:srgbClr val="3B80F1"/>
      </a:accent5>
      <a:accent6>
        <a:srgbClr val="0E55C8"/>
      </a:accent6>
      <a:hlink>
        <a:srgbClr val="0563C1"/>
      </a:hlink>
      <a:folHlink>
        <a:srgbClr val="954F72"/>
      </a:folHlink>
    </a:clrScheme>
    <a:fontScheme name="Custom 72">
      <a:majorFont>
        <a:latin typeface="Ubuntu"/>
        <a:ea typeface=""/>
        <a:cs typeface=""/>
      </a:majorFont>
      <a:minorFont>
        <a:latin typeface="Segoe U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3" Type="http://schemas.microsoft.com/office/2011/relationships/webextension" Target="webextension3.xml"/><Relationship Id="rId2" Type="http://schemas.microsoft.com/office/2011/relationships/webextension" Target="webextension2.xml"/><Relationship Id="rId1" Type="http://schemas.microsoft.com/office/2011/relationships/webextension" Target="webextension1.xml"/><Relationship Id="rId4" Type="http://schemas.microsoft.com/office/2011/relationships/webextension" Target="webextension4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7">
    <wetp:webextensionref xmlns:r="http://schemas.openxmlformats.org/officeDocument/2006/relationships" r:id="rId1"/>
  </wetp:taskpane>
  <wetp:taskpane dockstate="right" visibility="0" width="350" row="8">
    <wetp:webextensionref xmlns:r="http://schemas.openxmlformats.org/officeDocument/2006/relationships" r:id="rId2"/>
  </wetp:taskpane>
  <wetp:taskpane dockstate="right" visibility="0" width="350" row="9">
    <wetp:webextensionref xmlns:r="http://schemas.openxmlformats.org/officeDocument/2006/relationships" r:id="rId3"/>
  </wetp:taskpane>
  <wetp:taskpane dockstate="right" visibility="0" width="350" row="10">
    <wetp:webextensionref xmlns:r="http://schemas.openxmlformats.org/officeDocument/2006/relationships" r:id="rId4"/>
  </wetp:taskpane>
</wetp:taskpanes>
</file>

<file path=ppt/webextensions/webextension1.xml><?xml version="1.0" encoding="utf-8"?>
<we:webextension xmlns:we="http://schemas.microsoft.com/office/webextensions/webextension/2010/11" id="{FC8C5AAB-D3BA-4D11-A6CD-BC0A6FF9F0F1}">
  <we:reference id="wa104380121" version="2.0.0.0" store="en-001" storeType="OMEX"/>
  <we:alternateReferences>
    <we:reference id="wa104380121" version="2.0.0.0" store="en-001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B9BDCB35-9C80-43E1-ADC9-EB6BD0FE4722}">
  <we:reference id="wa104381063" version="1.0.0.1" store="pt-BR" storeType="OMEX"/>
  <we:alternateReferences>
    <we:reference id="wa104381063" version="1.0.0.1" store="WA104381063" storeType="OMEX"/>
  </we:alternateReferences>
  <we:properties/>
  <we:bindings/>
  <we:snapshot xmlns:r="http://schemas.openxmlformats.org/officeDocument/2006/relationships"/>
</we:webextension>
</file>

<file path=ppt/webextensions/webextension3.xml><?xml version="1.0" encoding="utf-8"?>
<we:webextension xmlns:we="http://schemas.microsoft.com/office/webextensions/webextension/2010/11" id="{0631775B-1C18-45F9-95C3-3B6413202CF5}">
  <we:reference id="wa104178141" version="4.3.3.0" store="pt-BR" storeType="OMEX"/>
  <we:alternateReferences>
    <we:reference id="wa104178141" version="4.3.3.0" store="WA104178141" storeType="OMEX"/>
  </we:alternateReferences>
  <we:properties/>
  <we:bindings/>
  <we:snapshot xmlns:r="http://schemas.openxmlformats.org/officeDocument/2006/relationships"/>
</we:webextension>
</file>

<file path=ppt/webextensions/webextension4.xml><?xml version="1.0" encoding="utf-8"?>
<we:webextension xmlns:we="http://schemas.microsoft.com/office/webextensions/webextension/2010/11" id="{F78ABF42-49F8-4F31-8A0B-604397D8C8AB}">
  <we:reference id="wa104379997" version="2.0.0.0" store="pt-BR" storeType="OMEX"/>
  <we:alternateReferences>
    <we:reference id="wa104379997" version="2.0.0.0" store="WA104379997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213</TotalTime>
  <Words>365</Words>
  <Application>Microsoft Office PowerPoint</Application>
  <PresentationFormat>Widescreen</PresentationFormat>
  <Paragraphs>55</Paragraphs>
  <Slides>13</Slides>
  <Notes>0</Notes>
  <HiddenSlides>0</HiddenSlides>
  <MMClips>5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13</vt:i4>
      </vt:variant>
    </vt:vector>
  </HeadingPairs>
  <TitlesOfParts>
    <vt:vector size="20" baseType="lpstr">
      <vt:lpstr>Arial</vt:lpstr>
      <vt:lpstr>Calibri</vt:lpstr>
      <vt:lpstr>Raleway</vt:lpstr>
      <vt:lpstr>Segoe UI</vt:lpstr>
      <vt:lpstr>Times New Roman</vt:lpstr>
      <vt:lpstr>Ubuntu</vt:lpstr>
      <vt:lpstr>1_Office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DSA - Edgard Luz</dc:creator>
  <cp:lastModifiedBy>Renso</cp:lastModifiedBy>
  <cp:revision>20</cp:revision>
  <dcterms:created xsi:type="dcterms:W3CDTF">2019-12-13T12:54:30Z</dcterms:created>
  <dcterms:modified xsi:type="dcterms:W3CDTF">2020-05-20T04:08:49Z</dcterms:modified>
</cp:coreProperties>
</file>